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Voss" initials="TV" lastIdx="2" clrIdx="0">
    <p:extLst>
      <p:ext uri="{19B8F6BF-5375-455C-9EA6-DF929625EA0E}">
        <p15:presenceInfo xmlns:p15="http://schemas.microsoft.com/office/powerpoint/2012/main" userId="e048e9073dc50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AF1"/>
    <a:srgbClr val="6B527E"/>
    <a:srgbClr val="2AED1B"/>
    <a:srgbClr val="CC0000"/>
    <a:srgbClr val="FF0000"/>
    <a:srgbClr val="51B75B"/>
    <a:srgbClr val="341BED"/>
    <a:srgbClr val="3A9C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202A-1FF0-4E7D-B4CC-33D629B81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FDA7D-640C-409E-9AA4-33F80398B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76F44-755B-4628-8751-7490CCD4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DA876-4C8D-41AF-89B7-4E2990CF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9C7D-4863-4A24-B6E6-520BAB33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9C72-EAF4-48D0-9306-C97D4162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0A28B-38A2-43CC-8162-E4BDE3184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AFCB7-05FC-4C0F-B526-309848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C945-03B5-4CAB-8868-E8FF3C22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3C0B-5615-4733-A853-267DAC64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E7102-203B-414F-8E77-521EAC393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408D1-27EC-4908-B28B-AB0CFEFF7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05DF6-51B8-4A8F-A8DF-7437E52A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228C-596B-4908-B6A6-A311F53B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462D8-5440-4C9D-B9E4-68BE96A1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918D-C5EA-467B-A312-92A4A19F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1814-33CD-49C6-AFDC-08EB450C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E2EDF-D5BB-4F74-8052-1A6C4A70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9EDA-B924-4F2D-B6FB-574325EE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105AF-2F8E-4DF6-A7AE-2B66DB8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BD45-3834-4525-905C-3F67AF65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75EA5-ECD9-495C-85E7-E7A2F456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9285-5EE0-4F77-B4B6-79AD17B4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2CCB-A0AA-446B-BDA4-15798DCA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C6EED-E89E-4D47-9C83-8F26C78A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3385-7EDE-422D-9963-BE2C8116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CB91-1139-44CE-815E-FD6968729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1A462-56D9-42D6-9311-226AF25D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7A518-4F30-4B8D-AE99-E4402445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0E16F-64E4-48C1-8D47-7FED5659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55783-E693-4F8E-BCF6-BA7FBE82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5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DFFF-CA68-4863-A95A-66B075AD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BDA6-887E-4045-9BD6-A4D7250E8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0C88A-3564-467A-8D4D-6B4FA6865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55CC4-4AD9-4990-948D-398388B47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501A4-C47E-4F2E-8515-36D748F98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E0C33-3318-42DB-8CEB-AEBF64BF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B66CF-9AEC-4F96-AC23-71FD3149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BE451-BF96-4F53-978F-E9BD89FC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D304-1AD7-47E7-91A1-91B513D7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FEBAE-6A39-4FAF-9EEB-D60F83E5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3A4D7-FEEE-4F3C-8D7C-25341820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DE864-1C2C-4D8E-B4FB-17ECDF04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EDE02-7987-4BE9-9B48-F5DF22F0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B17FB-24E6-4F2E-8403-B22DBFAB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298D7-3A96-416A-ADCE-765AADAB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1DDD-DEAF-42AF-BC19-EAB3BD61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3C00-7C19-49E1-A5C3-7B26E9F9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BC1A9-B111-4B31-86D4-1B4819FD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A4DE4-D427-4F77-BC10-75B18640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058A-DCEF-4393-938D-ACCB0001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FCFC2-1A14-4CDF-B55F-C7D750A5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47E0-F8BB-4F57-BF15-37575534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6209A-A012-4CB1-8C81-7F08B1147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87A9A-2D46-4BBC-99CA-BB86A13F9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35642-AF2C-4D40-AC03-B4DE956F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70959-D5BE-4EC6-A247-69CCC6D5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F7408-C5BC-4619-9970-723E6F86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FED15-1562-4A21-ABEF-6B12A9AE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607BF-C632-43E6-B9C7-B03CBA72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386AC-7CB5-474E-BC7F-91DB327E3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50B2B-4962-4035-9AF4-37BB843607A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38F8-EF5E-4EF1-8E84-1BA757986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2E22-4742-424B-BFBA-35F6633C9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95C9E-A0B9-4BF2-855F-815F617F9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D496277-68B0-481F-83FB-C18BB8BE1EC0}"/>
              </a:ext>
            </a:extLst>
          </p:cNvPr>
          <p:cNvGrpSpPr/>
          <p:nvPr/>
        </p:nvGrpSpPr>
        <p:grpSpPr>
          <a:xfrm>
            <a:off x="391106" y="156595"/>
            <a:ext cx="5191125" cy="1551987"/>
            <a:chOff x="1533526" y="1676400"/>
            <a:chExt cx="5191125" cy="15519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FD6A5D-577E-4750-B3D6-667C8C0AC8DE}"/>
                </a:ext>
              </a:extLst>
            </p:cNvPr>
            <p:cNvSpPr/>
            <p:nvPr/>
          </p:nvSpPr>
          <p:spPr>
            <a:xfrm>
              <a:off x="1533526" y="1676400"/>
              <a:ext cx="5067299" cy="13620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AF24AF-027C-45C1-8D19-F095F4FF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519" y="1763650"/>
              <a:ext cx="1301397" cy="1101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C6C7FF-6A21-4E86-9FA4-2C60B186CCBB}"/>
                </a:ext>
              </a:extLst>
            </p:cNvPr>
            <p:cNvSpPr txBox="1"/>
            <p:nvPr/>
          </p:nvSpPr>
          <p:spPr>
            <a:xfrm>
              <a:off x="2968916" y="1751059"/>
              <a:ext cx="37557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NOTICE: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This package most likely doesn’t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contain wasps, hornets, and/or bees.</a:t>
              </a:r>
            </a:p>
            <a:p>
              <a:endParaRPr lang="en-US" spc="-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0C2EC9-87EA-40C8-B527-A5C80D951C7D}"/>
              </a:ext>
            </a:extLst>
          </p:cNvPr>
          <p:cNvGrpSpPr/>
          <p:nvPr/>
        </p:nvGrpSpPr>
        <p:grpSpPr>
          <a:xfrm>
            <a:off x="391106" y="1665463"/>
            <a:ext cx="4362450" cy="1428751"/>
            <a:chOff x="895351" y="2951408"/>
            <a:chExt cx="4362450" cy="142875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104176-A998-48BD-A2DB-AA057AB69273}"/>
                </a:ext>
              </a:extLst>
            </p:cNvPr>
            <p:cNvSpPr/>
            <p:nvPr/>
          </p:nvSpPr>
          <p:spPr>
            <a:xfrm>
              <a:off x="895351" y="2951408"/>
              <a:ext cx="4362450" cy="142875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CE616F-4084-408A-89B9-3ADE7CC93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46" y="3162299"/>
              <a:ext cx="1130634" cy="10069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E9154-BF3F-4C80-BA7C-91AFBB5774C1}"/>
                </a:ext>
              </a:extLst>
            </p:cNvPr>
            <p:cNvSpPr txBox="1"/>
            <p:nvPr/>
          </p:nvSpPr>
          <p:spPr>
            <a:xfrm>
              <a:off x="2111402" y="3215163"/>
              <a:ext cx="29434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Warranty VOID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if not removed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11BF3D-CABB-4DE6-9415-FC9AA8FC3185}"/>
              </a:ext>
            </a:extLst>
          </p:cNvPr>
          <p:cNvSpPr txBox="1"/>
          <p:nvPr/>
        </p:nvSpPr>
        <p:spPr>
          <a:xfrm>
            <a:off x="9534525" y="34290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ECB49A-1E78-4114-848E-EA810BB344AD}"/>
              </a:ext>
            </a:extLst>
          </p:cNvPr>
          <p:cNvGrpSpPr/>
          <p:nvPr/>
        </p:nvGrpSpPr>
        <p:grpSpPr>
          <a:xfrm>
            <a:off x="9503054" y="231254"/>
            <a:ext cx="2371725" cy="1807829"/>
            <a:chOff x="6096000" y="2428876"/>
            <a:chExt cx="2371725" cy="180782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6AD4F76-F2E5-46D9-8C49-5F9D22E24CD1}"/>
                </a:ext>
              </a:extLst>
            </p:cNvPr>
            <p:cNvSpPr/>
            <p:nvPr/>
          </p:nvSpPr>
          <p:spPr>
            <a:xfrm>
              <a:off x="6096000" y="2428876"/>
              <a:ext cx="2371725" cy="164782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25BA7-808B-4D5E-A4AF-7B250BDAB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89" y="2560883"/>
              <a:ext cx="701386" cy="73478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609171-0A55-4E94-A410-4487B4555AAA}"/>
                </a:ext>
              </a:extLst>
            </p:cNvPr>
            <p:cNvSpPr txBox="1"/>
            <p:nvPr/>
          </p:nvSpPr>
          <p:spPr>
            <a:xfrm>
              <a:off x="6296656" y="3313375"/>
              <a:ext cx="19704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I do not fucking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care for your shit</a:t>
              </a:r>
            </a:p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2CC8DA-4564-40F7-8F4A-7A1CE17D0B7A}"/>
                </a:ext>
              </a:extLst>
            </p:cNvPr>
            <p:cNvSpPr txBox="1"/>
            <p:nvPr/>
          </p:nvSpPr>
          <p:spPr>
            <a:xfrm>
              <a:off x="6901776" y="2666665"/>
              <a:ext cx="1468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00" dirty="0">
                  <a:solidFill>
                    <a:schemeClr val="bg1"/>
                  </a:solidFill>
                  <a:latin typeface="Rockwell" panose="02060603020205020403" pitchFamily="18" charset="0"/>
                </a:rPr>
                <a:t>NOTICE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F116C-72A3-47C4-97A6-B4C4C33D46C3}"/>
              </a:ext>
            </a:extLst>
          </p:cNvPr>
          <p:cNvGrpSpPr/>
          <p:nvPr/>
        </p:nvGrpSpPr>
        <p:grpSpPr>
          <a:xfrm>
            <a:off x="5836738" y="2233026"/>
            <a:ext cx="5343525" cy="1409701"/>
            <a:chOff x="1152525" y="4972049"/>
            <a:chExt cx="5343525" cy="14097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44913B2-8C65-4117-A1B7-952483735A1F}"/>
                </a:ext>
              </a:extLst>
            </p:cNvPr>
            <p:cNvSpPr/>
            <p:nvPr/>
          </p:nvSpPr>
          <p:spPr>
            <a:xfrm>
              <a:off x="1152525" y="4972049"/>
              <a:ext cx="5343525" cy="1409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AF059D-A8B1-4F19-8A72-EE38A613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842" y="5143500"/>
              <a:ext cx="1197811" cy="1066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F59918-C056-46C6-AF58-2E2766CC1C68}"/>
                </a:ext>
              </a:extLst>
            </p:cNvPr>
            <p:cNvSpPr txBox="1"/>
            <p:nvPr/>
          </p:nvSpPr>
          <p:spPr>
            <a:xfrm>
              <a:off x="2420653" y="5122901"/>
              <a:ext cx="394851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ATTENTION: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Some advertised claims are only valid if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intoxicated and/or under the influence of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very strong psychoactive substances.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8D8E92-7D11-4CAF-A027-1927CC33D2F4}"/>
              </a:ext>
            </a:extLst>
          </p:cNvPr>
          <p:cNvGrpSpPr/>
          <p:nvPr/>
        </p:nvGrpSpPr>
        <p:grpSpPr>
          <a:xfrm>
            <a:off x="6167617" y="112522"/>
            <a:ext cx="2626225" cy="1830943"/>
            <a:chOff x="2127331" y="3941207"/>
            <a:chExt cx="2626225" cy="183094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4D6B17-83D8-4260-88B5-B17265954DD6}"/>
                </a:ext>
              </a:extLst>
            </p:cNvPr>
            <p:cNvSpPr/>
            <p:nvPr/>
          </p:nvSpPr>
          <p:spPr>
            <a:xfrm>
              <a:off x="2127331" y="3941207"/>
              <a:ext cx="2626225" cy="183094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4B3AA-0437-4BFA-8596-24DE41B65411}"/>
                </a:ext>
              </a:extLst>
            </p:cNvPr>
            <p:cNvSpPr txBox="1"/>
            <p:nvPr/>
          </p:nvSpPr>
          <p:spPr>
            <a:xfrm>
              <a:off x="2239055" y="4826883"/>
              <a:ext cx="2402774" cy="83099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Contains RFID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and GPS Tracking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DDB6434-42C9-41FD-ABA1-50675744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180" y="4024853"/>
              <a:ext cx="900525" cy="802030"/>
            </a:xfrm>
            <a:prstGeom prst="rect">
              <a:avLst/>
            </a:prstGeom>
            <a:solidFill>
              <a:srgbClr val="C00000"/>
            </a:solidFill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7E33A4-536B-476E-B010-BA7124AB0E13}"/>
              </a:ext>
            </a:extLst>
          </p:cNvPr>
          <p:cNvGrpSpPr/>
          <p:nvPr/>
        </p:nvGrpSpPr>
        <p:grpSpPr>
          <a:xfrm>
            <a:off x="171888" y="3334264"/>
            <a:ext cx="5203970" cy="1560580"/>
            <a:chOff x="587231" y="4397071"/>
            <a:chExt cx="5203970" cy="15605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60A9F66-367C-4A7A-A218-C75F60E6AFEE}"/>
                </a:ext>
              </a:extLst>
            </p:cNvPr>
            <p:cNvSpPr/>
            <p:nvPr/>
          </p:nvSpPr>
          <p:spPr>
            <a:xfrm>
              <a:off x="587231" y="4397071"/>
              <a:ext cx="5203970" cy="156058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3B807-7756-4953-BF37-1C077E320D0B}"/>
                </a:ext>
              </a:extLst>
            </p:cNvPr>
            <p:cNvSpPr txBox="1"/>
            <p:nvPr/>
          </p:nvSpPr>
          <p:spPr>
            <a:xfrm>
              <a:off x="2076449" y="4715483"/>
              <a:ext cx="36892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Officially sanctioned</a:t>
              </a:r>
            </a:p>
            <a:p>
              <a:r>
                <a:rPr lang="en-US" sz="2800" spc="-1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DEFCON shenanigan*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48CBDD-A602-44B5-AC26-6F6A1924AC42}"/>
                </a:ext>
              </a:extLst>
            </p:cNvPr>
            <p:cNvSpPr txBox="1"/>
            <p:nvPr/>
          </p:nvSpPr>
          <p:spPr>
            <a:xfrm>
              <a:off x="2413785" y="5742207"/>
              <a:ext cx="25811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*Not really, but Noid said we could do it, it was cool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B26DA9-7131-47CA-81F7-41E9943D2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17" y="4516441"/>
              <a:ext cx="1318247" cy="13218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B145A8-12EA-4E36-8E5F-2FD64AA22E93}"/>
              </a:ext>
            </a:extLst>
          </p:cNvPr>
          <p:cNvGrpSpPr/>
          <p:nvPr/>
        </p:nvGrpSpPr>
        <p:grpSpPr>
          <a:xfrm>
            <a:off x="91308" y="5134895"/>
            <a:ext cx="3419475" cy="1166726"/>
            <a:chOff x="5124450" y="5033148"/>
            <a:chExt cx="3419475" cy="116672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1197DB0-163C-454C-ADD0-ED2022A05FCF}"/>
                </a:ext>
              </a:extLst>
            </p:cNvPr>
            <p:cNvSpPr/>
            <p:nvPr/>
          </p:nvSpPr>
          <p:spPr>
            <a:xfrm>
              <a:off x="5124450" y="5033148"/>
              <a:ext cx="3419475" cy="11363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EABE74-2CC8-4D01-BE7E-B7B02B83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382" y="5216911"/>
              <a:ext cx="1231041" cy="72866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A4CE1C-D7F6-4CF4-A8D7-539D0B5DA0C6}"/>
                </a:ext>
              </a:extLst>
            </p:cNvPr>
            <p:cNvSpPr txBox="1"/>
            <p:nvPr/>
          </p:nvSpPr>
          <p:spPr>
            <a:xfrm>
              <a:off x="6327903" y="5276544"/>
              <a:ext cx="2058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arvestItal" pitchFamily="2" charset="0"/>
                </a:rPr>
                <a:t>TAP for accelerated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HarvestItal" pitchFamily="2" charset="0"/>
                </a:rPr>
                <a:t> identity theft</a:t>
              </a:r>
            </a:p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77E4A0-70FD-44E6-B8DE-21FBEC9AC27C}"/>
              </a:ext>
            </a:extLst>
          </p:cNvPr>
          <p:cNvGrpSpPr/>
          <p:nvPr/>
        </p:nvGrpSpPr>
        <p:grpSpPr>
          <a:xfrm>
            <a:off x="5644954" y="3793579"/>
            <a:ext cx="3148888" cy="1136375"/>
            <a:chOff x="4138865" y="5600055"/>
            <a:chExt cx="3148888" cy="1136375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A983415-AAE7-4CD7-964F-78D79A81D2AC}"/>
                </a:ext>
              </a:extLst>
            </p:cNvPr>
            <p:cNvSpPr/>
            <p:nvPr/>
          </p:nvSpPr>
          <p:spPr>
            <a:xfrm>
              <a:off x="4138865" y="5600055"/>
              <a:ext cx="3148888" cy="11363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EFCD7F0-191D-4FAC-BC36-6F0061EF8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855" y="5718258"/>
              <a:ext cx="845327" cy="85151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B71A0B-295A-4964-B22C-D58D60B53905}"/>
                </a:ext>
              </a:extLst>
            </p:cNvPr>
            <p:cNvSpPr txBox="1"/>
            <p:nvPr/>
          </p:nvSpPr>
          <p:spPr>
            <a:xfrm>
              <a:off x="5093092" y="5777784"/>
              <a:ext cx="19559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We’ve been trying to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reach you about your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car’s extended warranty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7E0A51-B6B0-4EAC-98A4-D695007E5D61}"/>
              </a:ext>
            </a:extLst>
          </p:cNvPr>
          <p:cNvGrpSpPr/>
          <p:nvPr/>
        </p:nvGrpSpPr>
        <p:grpSpPr>
          <a:xfrm>
            <a:off x="5677680" y="5055158"/>
            <a:ext cx="2900285" cy="848962"/>
            <a:chOff x="8682115" y="5777785"/>
            <a:chExt cx="2900285" cy="8489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72067C0-DD97-4C81-9BB0-0FF4841CF392}"/>
                </a:ext>
              </a:extLst>
            </p:cNvPr>
            <p:cNvSpPr/>
            <p:nvPr/>
          </p:nvSpPr>
          <p:spPr>
            <a:xfrm>
              <a:off x="8682115" y="5777785"/>
              <a:ext cx="2900285" cy="84896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D5AA79-B968-4886-9116-C2342C2EC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842" y="5873349"/>
              <a:ext cx="782286" cy="62027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92F231-B290-4D60-ABD9-8F3D75A6FC81}"/>
                </a:ext>
              </a:extLst>
            </p:cNvPr>
            <p:cNvSpPr txBox="1"/>
            <p:nvPr/>
          </p:nvSpPr>
          <p:spPr>
            <a:xfrm>
              <a:off x="9528733" y="5820848"/>
              <a:ext cx="19581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alisirung" pitchFamily="50" charset="0"/>
                </a:rPr>
                <a:t>Want to be a crab?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analisirung" pitchFamily="50" charset="0"/>
                </a:rPr>
                <a:t>Ask me how TODAY!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1BEC53-2490-4979-9DA0-EA96D751212F}"/>
              </a:ext>
            </a:extLst>
          </p:cNvPr>
          <p:cNvGrpSpPr/>
          <p:nvPr/>
        </p:nvGrpSpPr>
        <p:grpSpPr>
          <a:xfrm>
            <a:off x="8992898" y="3663877"/>
            <a:ext cx="2900285" cy="1569660"/>
            <a:chOff x="6747651" y="3778548"/>
            <a:chExt cx="2900285" cy="15696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9B7FABF-9D52-44C6-AB85-22E966F34E90}"/>
                </a:ext>
              </a:extLst>
            </p:cNvPr>
            <p:cNvSpPr/>
            <p:nvPr/>
          </p:nvSpPr>
          <p:spPr>
            <a:xfrm>
              <a:off x="6747651" y="4007731"/>
              <a:ext cx="2900285" cy="1119389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6F021D-7260-4463-B299-715D55231F39}"/>
                </a:ext>
              </a:extLst>
            </p:cNvPr>
            <p:cNvSpPr txBox="1"/>
            <p:nvPr/>
          </p:nvSpPr>
          <p:spPr>
            <a:xfrm>
              <a:off x="7208247" y="4089588"/>
              <a:ext cx="2326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These materials may</a:t>
              </a:r>
            </a:p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been obtained</a:t>
              </a:r>
            </a:p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through shitposting</a:t>
              </a:r>
            </a:p>
            <a:p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7BEFC8-2F71-4484-9032-84AFFF66EDDE}"/>
                </a:ext>
              </a:extLst>
            </p:cNvPr>
            <p:cNvSpPr txBox="1"/>
            <p:nvPr/>
          </p:nvSpPr>
          <p:spPr>
            <a:xfrm>
              <a:off x="6747651" y="3778548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2CE737-9983-4388-B603-B9C6FC074CEA}"/>
              </a:ext>
            </a:extLst>
          </p:cNvPr>
          <p:cNvGrpSpPr/>
          <p:nvPr/>
        </p:nvGrpSpPr>
        <p:grpSpPr>
          <a:xfrm>
            <a:off x="3037549" y="5684580"/>
            <a:ext cx="2701378" cy="932362"/>
            <a:chOff x="4576555" y="5632456"/>
            <a:chExt cx="2701378" cy="93236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25EE60C-8EA2-4875-B148-1ECE049903B2}"/>
                </a:ext>
              </a:extLst>
            </p:cNvPr>
            <p:cNvSpPr/>
            <p:nvPr/>
          </p:nvSpPr>
          <p:spPr>
            <a:xfrm>
              <a:off x="4576555" y="5632456"/>
              <a:ext cx="2701378" cy="932362"/>
            </a:xfrm>
            <a:prstGeom prst="roundRect">
              <a:avLst>
                <a:gd name="adj" fmla="val 53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450DC-11DE-4DEA-9C2D-FB6DAAF728E2}"/>
                </a:ext>
              </a:extLst>
            </p:cNvPr>
            <p:cNvSpPr txBox="1"/>
            <p:nvPr/>
          </p:nvSpPr>
          <p:spPr>
            <a:xfrm>
              <a:off x="4613390" y="5867339"/>
              <a:ext cx="2627707" cy="523220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sticker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E9A98D-E9A5-494E-9986-C78FC8DEE0CF}"/>
              </a:ext>
            </a:extLst>
          </p:cNvPr>
          <p:cNvGrpSpPr/>
          <p:nvPr/>
        </p:nvGrpSpPr>
        <p:grpSpPr>
          <a:xfrm>
            <a:off x="8871028" y="5078510"/>
            <a:ext cx="3124732" cy="1057275"/>
            <a:chOff x="4390493" y="5000625"/>
            <a:chExt cx="3124732" cy="105727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1B95F06-4608-46A3-8E9D-8B2B988379EF}"/>
                </a:ext>
              </a:extLst>
            </p:cNvPr>
            <p:cNvSpPr/>
            <p:nvPr/>
          </p:nvSpPr>
          <p:spPr>
            <a:xfrm>
              <a:off x="4390493" y="5000625"/>
              <a:ext cx="3124732" cy="10572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BAB13E-0CFD-45DE-8581-E67768F57894}"/>
                </a:ext>
              </a:extLst>
            </p:cNvPr>
            <p:cNvSpPr txBox="1"/>
            <p:nvPr/>
          </p:nvSpPr>
          <p:spPr>
            <a:xfrm>
              <a:off x="5236555" y="5175319"/>
              <a:ext cx="22454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Please don’t click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 all the things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5C0F4C-BFC4-4E8A-BEBA-F9BEBDC4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071" y="5096245"/>
              <a:ext cx="866034" cy="866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29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71357C-9F84-4B08-A9D8-4491A3C9D827}"/>
              </a:ext>
            </a:extLst>
          </p:cNvPr>
          <p:cNvGrpSpPr/>
          <p:nvPr/>
        </p:nvGrpSpPr>
        <p:grpSpPr>
          <a:xfrm>
            <a:off x="105714" y="119542"/>
            <a:ext cx="3841394" cy="1071830"/>
            <a:chOff x="829010" y="214044"/>
            <a:chExt cx="3841394" cy="10718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ADC7733-2590-416B-8EEF-551ADF6977AE}"/>
                </a:ext>
              </a:extLst>
            </p:cNvPr>
            <p:cNvSpPr/>
            <p:nvPr/>
          </p:nvSpPr>
          <p:spPr>
            <a:xfrm>
              <a:off x="829010" y="214044"/>
              <a:ext cx="3841394" cy="107183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8458A8-227B-487E-ACD0-558AC116D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75" y="314890"/>
              <a:ext cx="887557" cy="8701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AB2156-3608-4D89-8E20-D8EB8E04497A}"/>
                </a:ext>
              </a:extLst>
            </p:cNvPr>
            <p:cNvSpPr txBox="1"/>
            <p:nvPr/>
          </p:nvSpPr>
          <p:spPr>
            <a:xfrm>
              <a:off x="1824832" y="426793"/>
              <a:ext cx="2791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eneane" pitchFamily="2" charset="0"/>
                </a:rPr>
                <a:t>Test that assumption at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Deneane" pitchFamily="2" charset="0"/>
                </a:rPr>
                <a:t>your earliest convenience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EED1C5-FB34-457C-8DEB-A631DB9B6BF9}"/>
              </a:ext>
            </a:extLst>
          </p:cNvPr>
          <p:cNvGrpSpPr/>
          <p:nvPr/>
        </p:nvGrpSpPr>
        <p:grpSpPr>
          <a:xfrm>
            <a:off x="6878879" y="66852"/>
            <a:ext cx="5257800" cy="1348048"/>
            <a:chOff x="1371600" y="2690552"/>
            <a:chExt cx="5257800" cy="13480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7213C32-E077-449E-BF81-E5857BECAD2B}"/>
                </a:ext>
              </a:extLst>
            </p:cNvPr>
            <p:cNvSpPr/>
            <p:nvPr/>
          </p:nvSpPr>
          <p:spPr>
            <a:xfrm>
              <a:off x="1371600" y="2690552"/>
              <a:ext cx="5257800" cy="134804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F734F0-3688-4FB5-A229-0B839C01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829" y="2828661"/>
              <a:ext cx="884259" cy="107182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D58B77-A43A-47CB-980E-8DBA7937D64C}"/>
                </a:ext>
              </a:extLst>
            </p:cNvPr>
            <p:cNvSpPr txBox="1"/>
            <p:nvPr/>
          </p:nvSpPr>
          <p:spPr>
            <a:xfrm>
              <a:off x="3702206" y="2690552"/>
              <a:ext cx="143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WARNING!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FEB1AC-53A3-4B3A-B385-1D1C21C772BA}"/>
                </a:ext>
              </a:extLst>
            </p:cNvPr>
            <p:cNvSpPr txBox="1"/>
            <p:nvPr/>
          </p:nvSpPr>
          <p:spPr>
            <a:xfrm>
              <a:off x="2489599" y="2977160"/>
              <a:ext cx="3864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Please obey all laws of physics, time,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 space or face criminal charges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including fines and/or jail time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7058E8-8DD2-4BFE-A0E8-467ECFA0D8C7}"/>
              </a:ext>
            </a:extLst>
          </p:cNvPr>
          <p:cNvGrpSpPr/>
          <p:nvPr/>
        </p:nvGrpSpPr>
        <p:grpSpPr>
          <a:xfrm>
            <a:off x="416081" y="1512427"/>
            <a:ext cx="4667252" cy="1268236"/>
            <a:chOff x="1257299" y="4361040"/>
            <a:chExt cx="4667252" cy="126823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F7F0F71-562E-4095-8346-06CD3190357B}"/>
                </a:ext>
              </a:extLst>
            </p:cNvPr>
            <p:cNvSpPr/>
            <p:nvPr/>
          </p:nvSpPr>
          <p:spPr>
            <a:xfrm>
              <a:off x="1257299" y="4361040"/>
              <a:ext cx="4667252" cy="126823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3A4C9E-ED44-4BD7-B38A-71B7FEF2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054" y="4542013"/>
              <a:ext cx="955498" cy="9470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0BF441-CDFE-4194-83F4-36E1028A602C}"/>
                </a:ext>
              </a:extLst>
            </p:cNvPr>
            <p:cNvSpPr txBox="1"/>
            <p:nvPr/>
          </p:nvSpPr>
          <p:spPr>
            <a:xfrm>
              <a:off x="2336552" y="4646183"/>
              <a:ext cx="3477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Please avoid contact with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holy water and anyone that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uses ketchup on steak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87B956-4DAA-452B-90D5-12992D78B3B5}"/>
              </a:ext>
            </a:extLst>
          </p:cNvPr>
          <p:cNvGrpSpPr/>
          <p:nvPr/>
        </p:nvGrpSpPr>
        <p:grpSpPr>
          <a:xfrm>
            <a:off x="7917104" y="1512427"/>
            <a:ext cx="4219575" cy="1362075"/>
            <a:chOff x="539836" y="3238500"/>
            <a:chExt cx="4219575" cy="136207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6368186-DF3D-434B-9D3F-EBB2CAAD3106}"/>
                </a:ext>
              </a:extLst>
            </p:cNvPr>
            <p:cNvSpPr/>
            <p:nvPr/>
          </p:nvSpPr>
          <p:spPr>
            <a:xfrm>
              <a:off x="539836" y="3238500"/>
              <a:ext cx="4219575" cy="136207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900697-180D-4544-918C-562C5786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20" y="3374133"/>
              <a:ext cx="1160060" cy="114641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EDFE5E-A276-4B6B-B38E-2B96C509FB0B}"/>
                </a:ext>
              </a:extLst>
            </p:cNvPr>
            <p:cNvSpPr txBox="1"/>
            <p:nvPr/>
          </p:nvSpPr>
          <p:spPr>
            <a:xfrm>
              <a:off x="1780785" y="3597215"/>
              <a:ext cx="29643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</a:rPr>
                <a:t>This product contains portions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</a:rPr>
                <a:t>of SCO Unix, please use with</a:t>
              </a:r>
            </a:p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</a:rPr>
                <a:t>extreme caution!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01F4A6-FA30-479E-92D3-99092BFE3565}"/>
                </a:ext>
              </a:extLst>
            </p:cNvPr>
            <p:cNvSpPr txBox="1"/>
            <p:nvPr/>
          </p:nvSpPr>
          <p:spPr>
            <a:xfrm>
              <a:off x="2543462" y="3332519"/>
              <a:ext cx="143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WARNING!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180485-ED70-4A49-AD71-E9AAF2404FB3}"/>
              </a:ext>
            </a:extLst>
          </p:cNvPr>
          <p:cNvGrpSpPr/>
          <p:nvPr/>
        </p:nvGrpSpPr>
        <p:grpSpPr>
          <a:xfrm>
            <a:off x="206176" y="2881961"/>
            <a:ext cx="2897285" cy="1861537"/>
            <a:chOff x="6096000" y="3143249"/>
            <a:chExt cx="2897285" cy="186153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3E15B5E-2188-4175-81CD-092B23AA730E}"/>
                </a:ext>
              </a:extLst>
            </p:cNvPr>
            <p:cNvSpPr/>
            <p:nvPr/>
          </p:nvSpPr>
          <p:spPr>
            <a:xfrm>
              <a:off x="6096000" y="3143249"/>
              <a:ext cx="2897285" cy="18615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3021B4-5133-4168-A0FC-F5083BDD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993" y="3332519"/>
              <a:ext cx="1166712" cy="116671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1997E5-6540-4E39-ACD4-2D51A6C1EE58}"/>
                </a:ext>
              </a:extLst>
            </p:cNvPr>
            <p:cNvSpPr txBox="1"/>
            <p:nvPr/>
          </p:nvSpPr>
          <p:spPr>
            <a:xfrm>
              <a:off x="6251357" y="4520545"/>
              <a:ext cx="2697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chicoco" panose="020B0A04020102020204" pitchFamily="34" charset="0"/>
                </a:rPr>
                <a:t>#DuckArmyInvasion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7917FD-3A23-4E3E-B411-E24CC5E70F5C}"/>
              </a:ext>
            </a:extLst>
          </p:cNvPr>
          <p:cNvGrpSpPr/>
          <p:nvPr/>
        </p:nvGrpSpPr>
        <p:grpSpPr>
          <a:xfrm>
            <a:off x="8804353" y="3336258"/>
            <a:ext cx="3241517" cy="952947"/>
            <a:chOff x="5083333" y="5242464"/>
            <a:chExt cx="3241517" cy="952947"/>
          </a:xfrm>
          <a:solidFill>
            <a:schemeClr val="accent5">
              <a:lumMod val="50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ABE76B-53DD-4E74-AD3B-726F6EEA2EB4}"/>
                </a:ext>
              </a:extLst>
            </p:cNvPr>
            <p:cNvSpPr/>
            <p:nvPr/>
          </p:nvSpPr>
          <p:spPr>
            <a:xfrm>
              <a:off x="5083333" y="5242464"/>
              <a:ext cx="3241517" cy="95294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9F3CA1-C6DB-4596-B506-F26100B89852}"/>
                </a:ext>
              </a:extLst>
            </p:cNvPr>
            <p:cNvSpPr txBox="1"/>
            <p:nvPr/>
          </p:nvSpPr>
          <p:spPr>
            <a:xfrm>
              <a:off x="5923042" y="5395771"/>
              <a:ext cx="236821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Engravers MT" panose="02090707080505020304" pitchFamily="18" charset="0"/>
                </a:rPr>
                <a:t>STFU and go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Engravers MT" panose="02090707080505020304" pitchFamily="18" charset="0"/>
                </a:rPr>
                <a:t>finger paint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6FC623-3580-4BD0-B2C3-58EA7401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550" y="5323203"/>
              <a:ext cx="755492" cy="791468"/>
            </a:xfrm>
            <a:prstGeom prst="rect">
              <a:avLst/>
            </a:prstGeom>
            <a:grp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56F4F9-ADF3-4231-ABA9-DC9C1BD5D0D1}"/>
              </a:ext>
            </a:extLst>
          </p:cNvPr>
          <p:cNvGrpSpPr/>
          <p:nvPr/>
        </p:nvGrpSpPr>
        <p:grpSpPr>
          <a:xfrm>
            <a:off x="8772426" y="4442512"/>
            <a:ext cx="3305370" cy="996567"/>
            <a:chOff x="4389571" y="3790921"/>
            <a:chExt cx="3305370" cy="9965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649A9EA-6828-49C8-9EB1-3874B986B1AC}"/>
                </a:ext>
              </a:extLst>
            </p:cNvPr>
            <p:cNvSpPr/>
            <p:nvPr/>
          </p:nvSpPr>
          <p:spPr>
            <a:xfrm>
              <a:off x="4389571" y="3790921"/>
              <a:ext cx="3305369" cy="99656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3ACCBB-5AB7-44AB-AE21-A2FAE94BF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453" y="3980965"/>
              <a:ext cx="682059" cy="6227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1918F-74D1-4542-A9CE-791FA18F127B}"/>
                </a:ext>
              </a:extLst>
            </p:cNvPr>
            <p:cNvSpPr txBox="1"/>
            <p:nvPr/>
          </p:nvSpPr>
          <p:spPr>
            <a:xfrm>
              <a:off x="5114444" y="3837728"/>
              <a:ext cx="2580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Some people appear to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have bad luck when it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comes to critical thinking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4804DE-78BF-438D-9349-0F12A358586A}"/>
              </a:ext>
            </a:extLst>
          </p:cNvPr>
          <p:cNvGrpSpPr/>
          <p:nvPr/>
        </p:nvGrpSpPr>
        <p:grpSpPr>
          <a:xfrm>
            <a:off x="4069513" y="192327"/>
            <a:ext cx="2701720" cy="890023"/>
            <a:chOff x="4032454" y="5534025"/>
            <a:chExt cx="2701720" cy="89002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40BCC26-FB51-4281-8EB8-17359E8EEBB2}"/>
                </a:ext>
              </a:extLst>
            </p:cNvPr>
            <p:cNvSpPr/>
            <p:nvPr/>
          </p:nvSpPr>
          <p:spPr>
            <a:xfrm>
              <a:off x="4099335" y="5534026"/>
              <a:ext cx="2634839" cy="89002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ication Sign 25">
              <a:extLst>
                <a:ext uri="{FF2B5EF4-FFF2-40B4-BE49-F238E27FC236}">
                  <a16:creationId xmlns:a16="http://schemas.microsoft.com/office/drawing/2014/main" id="{9923FA8D-0EAB-4AC0-A001-5335B2138B54}"/>
                </a:ext>
              </a:extLst>
            </p:cNvPr>
            <p:cNvSpPr/>
            <p:nvPr/>
          </p:nvSpPr>
          <p:spPr>
            <a:xfrm>
              <a:off x="4032454" y="5534025"/>
              <a:ext cx="748941" cy="83816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EC71B0-A43D-42B3-87A7-2521C2388EAC}"/>
                </a:ext>
              </a:extLst>
            </p:cNvPr>
            <p:cNvSpPr txBox="1"/>
            <p:nvPr/>
          </p:nvSpPr>
          <p:spPr>
            <a:xfrm>
              <a:off x="4715642" y="5717427"/>
              <a:ext cx="1938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Elephant" panose="02020904090505020303" pitchFamily="18" charset="0"/>
                </a:rPr>
                <a:t>I got blocked!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Elephant" panose="02020904090505020303" pitchFamily="18" charset="0"/>
                </a:rPr>
                <a:t>Find out how today</a:t>
              </a:r>
              <a:r>
                <a:rPr lang="en-US" sz="1400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41B60C-2483-4D30-9B59-E48F51161C04}"/>
              </a:ext>
            </a:extLst>
          </p:cNvPr>
          <p:cNvGrpSpPr/>
          <p:nvPr/>
        </p:nvGrpSpPr>
        <p:grpSpPr>
          <a:xfrm>
            <a:off x="5428325" y="1304653"/>
            <a:ext cx="1655635" cy="1709297"/>
            <a:chOff x="4440365" y="4781411"/>
            <a:chExt cx="1655635" cy="1709297"/>
          </a:xfrm>
        </p:grpSpPr>
        <p:sp>
          <p:nvSpPr>
            <p:cNvPr id="37" name="Star: 10 Points 36">
              <a:extLst>
                <a:ext uri="{FF2B5EF4-FFF2-40B4-BE49-F238E27FC236}">
                  <a16:creationId xmlns:a16="http://schemas.microsoft.com/office/drawing/2014/main" id="{5F13EA77-7E43-494F-84A4-51D9D8CA8FC4}"/>
                </a:ext>
              </a:extLst>
            </p:cNvPr>
            <p:cNvSpPr/>
            <p:nvPr/>
          </p:nvSpPr>
          <p:spPr>
            <a:xfrm rot="2098319">
              <a:off x="4440365" y="4781411"/>
              <a:ext cx="1655635" cy="1709297"/>
            </a:xfrm>
            <a:prstGeom prst="star10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7A96E2D-5F36-4D8F-9381-E9B66BA912B2}"/>
                </a:ext>
              </a:extLst>
            </p:cNvPr>
            <p:cNvGrpSpPr/>
            <p:nvPr/>
          </p:nvGrpSpPr>
          <p:grpSpPr>
            <a:xfrm>
              <a:off x="4838544" y="5204878"/>
              <a:ext cx="719293" cy="862362"/>
              <a:chOff x="7008838" y="5187500"/>
              <a:chExt cx="943144" cy="118331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CE72974-7BA3-48E9-8005-64C638AC6B92}"/>
                  </a:ext>
                </a:extLst>
              </p:cNvPr>
              <p:cNvSpPr/>
              <p:nvPr/>
            </p:nvSpPr>
            <p:spPr>
              <a:xfrm rot="2071851">
                <a:off x="7728010" y="5187500"/>
                <a:ext cx="223972" cy="1183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3B11AE-DF45-4636-8FE4-9A7A3DAEA8DC}"/>
                  </a:ext>
                </a:extLst>
              </p:cNvPr>
              <p:cNvSpPr/>
              <p:nvPr/>
            </p:nvSpPr>
            <p:spPr>
              <a:xfrm rot="18104154">
                <a:off x="7248333" y="5691512"/>
                <a:ext cx="222206" cy="701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8D1F5F0-3B86-4164-B19D-584F9AF1EB82}"/>
              </a:ext>
            </a:extLst>
          </p:cNvPr>
          <p:cNvGrpSpPr/>
          <p:nvPr/>
        </p:nvGrpSpPr>
        <p:grpSpPr>
          <a:xfrm>
            <a:off x="5088095" y="3619520"/>
            <a:ext cx="2628900" cy="2371725"/>
            <a:chOff x="813797" y="247650"/>
            <a:chExt cx="2628900" cy="237172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094159D-2296-4121-A8F3-D54A292C720F}"/>
                </a:ext>
              </a:extLst>
            </p:cNvPr>
            <p:cNvSpPr/>
            <p:nvPr/>
          </p:nvSpPr>
          <p:spPr>
            <a:xfrm>
              <a:off x="813797" y="247650"/>
              <a:ext cx="2628900" cy="237172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37A903-C43F-492D-BE03-7367CDCF5AA1}"/>
                </a:ext>
              </a:extLst>
            </p:cNvPr>
            <p:cNvSpPr txBox="1"/>
            <p:nvPr/>
          </p:nvSpPr>
          <p:spPr>
            <a:xfrm>
              <a:off x="1253456" y="371475"/>
              <a:ext cx="1749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arket Deco" panose="02000000000000000000" pitchFamily="2" charset="0"/>
                </a:rPr>
                <a:t>It gets worse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42E033-AFA0-48DE-AC9E-C1348EC408FC}"/>
                </a:ext>
              </a:extLst>
            </p:cNvPr>
            <p:cNvSpPr txBox="1"/>
            <p:nvPr/>
          </p:nvSpPr>
          <p:spPr>
            <a:xfrm>
              <a:off x="813797" y="2009775"/>
              <a:ext cx="2586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arket Deco" panose="02000000000000000000" pitchFamily="2" charset="0"/>
                </a:rPr>
                <a:t>before it gets worse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B7B998A-BAE9-4AD9-8135-F17E3EB1A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318" y="826419"/>
              <a:ext cx="1205858" cy="121418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1A861E-5851-4706-9C14-0DB41F99F3A4}"/>
              </a:ext>
            </a:extLst>
          </p:cNvPr>
          <p:cNvGrpSpPr/>
          <p:nvPr/>
        </p:nvGrpSpPr>
        <p:grpSpPr>
          <a:xfrm>
            <a:off x="945519" y="5191176"/>
            <a:ext cx="3190875" cy="1030270"/>
            <a:chOff x="7581900" y="171451"/>
            <a:chExt cx="3190875" cy="1030270"/>
          </a:xfrm>
        </p:grpSpPr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48DEDDF7-503C-4DD0-B174-54ACAA2FB8AB}"/>
                </a:ext>
              </a:extLst>
            </p:cNvPr>
            <p:cNvSpPr/>
            <p:nvPr/>
          </p:nvSpPr>
          <p:spPr>
            <a:xfrm>
              <a:off x="7581900" y="171451"/>
              <a:ext cx="3190875" cy="103027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0E87D56-EB7C-4E7B-A45E-693CE8FE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094" y="210335"/>
              <a:ext cx="991386" cy="99138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622F3C-3011-4103-A298-D2D503FE88CA}"/>
                </a:ext>
              </a:extLst>
            </p:cNvPr>
            <p:cNvSpPr txBox="1"/>
            <p:nvPr/>
          </p:nvSpPr>
          <p:spPr>
            <a:xfrm>
              <a:off x="8634705" y="394198"/>
              <a:ext cx="21151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Caution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Extreme Chaos 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3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92FB71-39FA-4CFA-91FA-E4BC9B6A5B21}"/>
              </a:ext>
            </a:extLst>
          </p:cNvPr>
          <p:cNvGrpSpPr/>
          <p:nvPr/>
        </p:nvGrpSpPr>
        <p:grpSpPr>
          <a:xfrm>
            <a:off x="200025" y="95250"/>
            <a:ext cx="7134225" cy="2171700"/>
            <a:chOff x="819150" y="514350"/>
            <a:chExt cx="7134225" cy="21717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C4D9EB-A6B5-4599-B1FE-16D09645768F}"/>
                </a:ext>
              </a:extLst>
            </p:cNvPr>
            <p:cNvSpPr/>
            <p:nvPr/>
          </p:nvSpPr>
          <p:spPr>
            <a:xfrm>
              <a:off x="819150" y="514350"/>
              <a:ext cx="7134225" cy="21717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4C2D0F-A67A-489F-8FC9-AF1FC89A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44" y="671513"/>
              <a:ext cx="2085474" cy="18573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62C943-312D-49AB-8150-183E59E245B4}"/>
                </a:ext>
              </a:extLst>
            </p:cNvPr>
            <p:cNvSpPr txBox="1"/>
            <p:nvPr/>
          </p:nvSpPr>
          <p:spPr>
            <a:xfrm>
              <a:off x="2865984" y="876925"/>
              <a:ext cx="50497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Stencil" panose="040409050D0802020404" pitchFamily="82" charset="0"/>
                </a:rPr>
                <a:t>DANGER</a:t>
              </a:r>
            </a:p>
            <a:p>
              <a:pPr algn="ctr"/>
              <a:r>
                <a:rPr lang="en-US" sz="4400" dirty="0">
                  <a:solidFill>
                    <a:schemeClr val="bg1"/>
                  </a:solidFill>
                  <a:latin typeface="Stencil" panose="040409050D0802020404" pitchFamily="82" charset="0"/>
                </a:rPr>
                <a:t>Godzilla Hazard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157D7-539A-48E4-8AF5-46D7AB57E1E3}"/>
              </a:ext>
            </a:extLst>
          </p:cNvPr>
          <p:cNvGrpSpPr/>
          <p:nvPr/>
        </p:nvGrpSpPr>
        <p:grpSpPr>
          <a:xfrm>
            <a:off x="6161611" y="2482495"/>
            <a:ext cx="5838825" cy="2105025"/>
            <a:chOff x="200025" y="2472362"/>
            <a:chExt cx="5838825" cy="21050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4604A5-6C63-4224-9871-A08AD75A44BF}"/>
                </a:ext>
              </a:extLst>
            </p:cNvPr>
            <p:cNvSpPr/>
            <p:nvPr/>
          </p:nvSpPr>
          <p:spPr>
            <a:xfrm>
              <a:off x="2009775" y="2472362"/>
              <a:ext cx="4029075" cy="2105025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351B3-44A3-4284-998E-DBA4FA8ECC42}"/>
                </a:ext>
              </a:extLst>
            </p:cNvPr>
            <p:cNvSpPr txBox="1"/>
            <p:nvPr/>
          </p:nvSpPr>
          <p:spPr>
            <a:xfrm>
              <a:off x="2043688" y="3066870"/>
              <a:ext cx="395172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ChunkFive Roman" panose="00000500000000000000" pitchFamily="50" charset="0"/>
                </a:rPr>
                <a:t>NO EYE CONTACT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ChunkFive Roman" panose="00000500000000000000" pitchFamily="50" charset="0"/>
                </a:rPr>
                <a:t>$500 FINE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CC34BE-87A8-40FC-B3D0-72E36CA18028}"/>
                </a:ext>
              </a:extLst>
            </p:cNvPr>
            <p:cNvSpPr/>
            <p:nvPr/>
          </p:nvSpPr>
          <p:spPr>
            <a:xfrm>
              <a:off x="200025" y="2472362"/>
              <a:ext cx="5838825" cy="210502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&quot;Not Allowed&quot; Symbol 10">
              <a:extLst>
                <a:ext uri="{FF2B5EF4-FFF2-40B4-BE49-F238E27FC236}">
                  <a16:creationId xmlns:a16="http://schemas.microsoft.com/office/drawing/2014/main" id="{6F10A69E-CB5C-4FC3-94B7-9BF65FB533E8}"/>
                </a:ext>
              </a:extLst>
            </p:cNvPr>
            <p:cNvSpPr/>
            <p:nvPr/>
          </p:nvSpPr>
          <p:spPr>
            <a:xfrm>
              <a:off x="385242" y="2786686"/>
              <a:ext cx="1439316" cy="1476375"/>
            </a:xfrm>
            <a:prstGeom prst="noSmoking">
              <a:avLst>
                <a:gd name="adj" fmla="val 106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4499B8-0D89-42DF-970A-1721938C8BE0}"/>
              </a:ext>
            </a:extLst>
          </p:cNvPr>
          <p:cNvGrpSpPr/>
          <p:nvPr/>
        </p:nvGrpSpPr>
        <p:grpSpPr>
          <a:xfrm>
            <a:off x="5863618" y="4824496"/>
            <a:ext cx="6403974" cy="1867147"/>
            <a:chOff x="4368801" y="4990853"/>
            <a:chExt cx="6403974" cy="186714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43EEAD5-F1E6-4EF5-A6DB-413FBF5666CF}"/>
                </a:ext>
              </a:extLst>
            </p:cNvPr>
            <p:cNvSpPr/>
            <p:nvPr/>
          </p:nvSpPr>
          <p:spPr>
            <a:xfrm>
              <a:off x="4368801" y="4990853"/>
              <a:ext cx="6210300" cy="18671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4B02AE-7853-4B80-83E1-AEAA104BBB84}"/>
                </a:ext>
              </a:extLst>
            </p:cNvPr>
            <p:cNvGrpSpPr/>
            <p:nvPr/>
          </p:nvGrpSpPr>
          <p:grpSpPr>
            <a:xfrm>
              <a:off x="4496668" y="5175802"/>
              <a:ext cx="1542182" cy="1544463"/>
              <a:chOff x="5364193" y="5255281"/>
              <a:chExt cx="1567119" cy="150582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6D4E0E-1357-4ED1-A2AE-668D2D5266F6}"/>
                  </a:ext>
                </a:extLst>
              </p:cNvPr>
              <p:cNvSpPr/>
              <p:nvPr/>
            </p:nvSpPr>
            <p:spPr>
              <a:xfrm>
                <a:off x="5364193" y="5255281"/>
                <a:ext cx="1567119" cy="1505820"/>
              </a:xfrm>
              <a:prstGeom prst="ellipse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C2A372A-FA12-47B6-BC20-ED177B86720C}"/>
                  </a:ext>
                </a:extLst>
              </p:cNvPr>
              <p:cNvGrpSpPr/>
              <p:nvPr/>
            </p:nvGrpSpPr>
            <p:grpSpPr>
              <a:xfrm>
                <a:off x="5531495" y="5569043"/>
                <a:ext cx="1246122" cy="877077"/>
                <a:chOff x="5531495" y="5569043"/>
                <a:chExt cx="1246122" cy="877077"/>
              </a:xfrm>
            </p:grpSpPr>
            <p:sp>
              <p:nvSpPr>
                <p:cNvPr id="20" name="Circle: Hollow 19">
                  <a:extLst>
                    <a:ext uri="{FF2B5EF4-FFF2-40B4-BE49-F238E27FC236}">
                      <a16:creationId xmlns:a16="http://schemas.microsoft.com/office/drawing/2014/main" id="{BB4EF698-BF09-468D-955C-22CEE893F8F1}"/>
                    </a:ext>
                  </a:extLst>
                </p:cNvPr>
                <p:cNvSpPr/>
                <p:nvPr/>
              </p:nvSpPr>
              <p:spPr>
                <a:xfrm>
                  <a:off x="5608067" y="6136877"/>
                  <a:ext cx="288880" cy="309243"/>
                </a:xfrm>
                <a:prstGeom prst="donut">
                  <a:avLst>
                    <a:gd name="adj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D53467B-B852-4BE8-A79C-C00562F42C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1737" y="5569043"/>
                  <a:ext cx="175210" cy="573322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8A61E5-AC0C-43C8-BBF6-C4881B30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2170" y="5596171"/>
                  <a:ext cx="277252" cy="0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Circle: Hollow 22">
                  <a:extLst>
                    <a:ext uri="{FF2B5EF4-FFF2-40B4-BE49-F238E27FC236}">
                      <a16:creationId xmlns:a16="http://schemas.microsoft.com/office/drawing/2014/main" id="{1DE8D53A-D128-443E-BA48-94A9C1B098D4}"/>
                    </a:ext>
                  </a:extLst>
                </p:cNvPr>
                <p:cNvSpPr/>
                <p:nvPr/>
              </p:nvSpPr>
              <p:spPr>
                <a:xfrm>
                  <a:off x="5531495" y="6099555"/>
                  <a:ext cx="339532" cy="346565"/>
                </a:xfrm>
                <a:prstGeom prst="donut">
                  <a:avLst>
                    <a:gd name="adj" fmla="val 21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D2C6DC-B953-4735-BD31-0118A2DCA2A6}"/>
                    </a:ext>
                  </a:extLst>
                </p:cNvPr>
                <p:cNvCxnSpPr/>
                <p:nvPr/>
              </p:nvCxnSpPr>
              <p:spPr>
                <a:xfrm rot="15143699" flipV="1">
                  <a:off x="6144054" y="6046852"/>
                  <a:ext cx="149290" cy="487858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456DC4C-E76A-4258-8902-3081DB584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62170" y="6078835"/>
                  <a:ext cx="131487" cy="230864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ircle: Hollow 25">
                  <a:extLst>
                    <a:ext uri="{FF2B5EF4-FFF2-40B4-BE49-F238E27FC236}">
                      <a16:creationId xmlns:a16="http://schemas.microsoft.com/office/drawing/2014/main" id="{9E49BB23-18B2-4DB6-B782-48977B3E3BD8}"/>
                    </a:ext>
                  </a:extLst>
                </p:cNvPr>
                <p:cNvSpPr/>
                <p:nvPr/>
              </p:nvSpPr>
              <p:spPr>
                <a:xfrm rot="15143699">
                  <a:off x="6434569" y="6094925"/>
                  <a:ext cx="339532" cy="346565"/>
                </a:xfrm>
                <a:prstGeom prst="donut">
                  <a:avLst>
                    <a:gd name="adj" fmla="val 21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B6EA2-29DF-4F7D-A26B-22FCF1AB7E15}"/>
                </a:ext>
              </a:extLst>
            </p:cNvPr>
            <p:cNvSpPr txBox="1"/>
            <p:nvPr/>
          </p:nvSpPr>
          <p:spPr>
            <a:xfrm>
              <a:off x="5739025" y="5281827"/>
              <a:ext cx="50337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rgbClr val="FF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WARNING!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Please use extreme caution when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Yeeting scooters off the bridge</a:t>
              </a:r>
            </a:p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51BFE8-B142-4A6C-B14F-4A849AF41EEF}"/>
              </a:ext>
            </a:extLst>
          </p:cNvPr>
          <p:cNvGrpSpPr/>
          <p:nvPr/>
        </p:nvGrpSpPr>
        <p:grpSpPr>
          <a:xfrm>
            <a:off x="200025" y="4883285"/>
            <a:ext cx="5073380" cy="1879465"/>
            <a:chOff x="200025" y="4883285"/>
            <a:chExt cx="5073380" cy="187946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06E951-A296-41FA-AA09-D4C033C6DDD8}"/>
                </a:ext>
              </a:extLst>
            </p:cNvPr>
            <p:cNvSpPr/>
            <p:nvPr/>
          </p:nvSpPr>
          <p:spPr>
            <a:xfrm>
              <a:off x="200025" y="4883285"/>
              <a:ext cx="5073380" cy="18794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FAA52A5-E6C3-400C-9B8E-88785D5F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30" y="4993519"/>
              <a:ext cx="1550339" cy="165899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325B3C-E67C-4227-8F25-EED466E5DED6}"/>
                </a:ext>
              </a:extLst>
            </p:cNvPr>
            <p:cNvSpPr txBox="1"/>
            <p:nvPr/>
          </p:nvSpPr>
          <p:spPr>
            <a:xfrm>
              <a:off x="1880069" y="5222852"/>
              <a:ext cx="327025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Pretend to read the directions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carefully and do whatever the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hell you think might be the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right way and then whine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about why it doesn’t work.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A05B1D-8B94-4ACF-AAE3-280A682A84F5}"/>
              </a:ext>
            </a:extLst>
          </p:cNvPr>
          <p:cNvGrpSpPr/>
          <p:nvPr/>
        </p:nvGrpSpPr>
        <p:grpSpPr>
          <a:xfrm>
            <a:off x="329730" y="2520612"/>
            <a:ext cx="4838572" cy="1885951"/>
            <a:chOff x="466725" y="2705100"/>
            <a:chExt cx="4838572" cy="188595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7698F87-15EC-48B3-9FA1-3826624BC6A7}"/>
                </a:ext>
              </a:extLst>
            </p:cNvPr>
            <p:cNvSpPr/>
            <p:nvPr/>
          </p:nvSpPr>
          <p:spPr>
            <a:xfrm>
              <a:off x="466725" y="2705100"/>
              <a:ext cx="4806680" cy="1885951"/>
            </a:xfrm>
            <a:prstGeom prst="roundRect">
              <a:avLst/>
            </a:prstGeom>
            <a:solidFill>
              <a:srgbClr val="3A9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4973A1-867F-4FA3-88E8-CFEC89CEE5CD}"/>
                </a:ext>
              </a:extLst>
            </p:cNvPr>
            <p:cNvSpPr txBox="1"/>
            <p:nvPr/>
          </p:nvSpPr>
          <p:spPr>
            <a:xfrm>
              <a:off x="2210475" y="2923114"/>
              <a:ext cx="309482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err is human.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really fuck things up,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you need a computer.</a:t>
              </a:r>
              <a:endParaRPr lang="en-US" sz="2800" spc="-100" dirty="0">
                <a:latin typeface="Balthazar" pitchFamily="2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25DCE3-D115-4BA6-B754-371951A6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1815">
              <a:off x="595906" y="2789224"/>
              <a:ext cx="1662044" cy="167352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6187BA-0BE0-457F-842E-A34EA480D97C}"/>
              </a:ext>
            </a:extLst>
          </p:cNvPr>
          <p:cNvGrpSpPr/>
          <p:nvPr/>
        </p:nvGrpSpPr>
        <p:grpSpPr>
          <a:xfrm>
            <a:off x="7782463" y="140830"/>
            <a:ext cx="4100748" cy="1769715"/>
            <a:chOff x="7181850" y="2148952"/>
            <a:chExt cx="4100748" cy="176971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F1873E-B81F-4D9D-BA31-E6A94614A5B6}"/>
                </a:ext>
              </a:extLst>
            </p:cNvPr>
            <p:cNvSpPr/>
            <p:nvPr/>
          </p:nvSpPr>
          <p:spPr>
            <a:xfrm>
              <a:off x="7181850" y="2148952"/>
              <a:ext cx="4100748" cy="17547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>
                <a:solidFill>
                  <a:srgbClr val="FF0000"/>
                </a:solidFill>
                <a:latin typeface="Dayton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5DB9C5-AB77-4DEA-94B8-4E19666B2E77}"/>
                </a:ext>
              </a:extLst>
            </p:cNvPr>
            <p:cNvSpPr txBox="1"/>
            <p:nvPr/>
          </p:nvSpPr>
          <p:spPr>
            <a:xfrm>
              <a:off x="7571352" y="2287451"/>
              <a:ext cx="332174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Stencil" panose="040409050D0802020404" pitchFamily="82" charset="0"/>
                </a:rPr>
                <a:t>DO NOT USE</a:t>
              </a:r>
            </a:p>
            <a:p>
              <a:pPr algn="ctr"/>
              <a:endParaRPr lang="en-US" sz="2400" dirty="0">
                <a:solidFill>
                  <a:srgbClr val="FF0000"/>
                </a:solidFill>
                <a:latin typeface="Stencil" panose="040409050D0802020404" pitchFamily="82" charset="0"/>
              </a:endParaRPr>
            </a:p>
            <a:p>
              <a:pPr algn="ctr"/>
              <a:r>
                <a:rPr lang="en-US" sz="2400" u="sng" dirty="0">
                  <a:solidFill>
                    <a:srgbClr val="FF0000"/>
                  </a:solidFill>
                  <a:latin typeface="Stencil" panose="040409050D0802020404" pitchFamily="82" charset="0"/>
                </a:rPr>
                <a:t>RECALLED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Stencil" panose="040409050D0802020404" pitchFamily="82" charset="0"/>
                </a:rPr>
                <a:t>DELAMINATION ISSUE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F3908B0-05D9-4EF5-ABBD-6CAB06200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941" y="2415500"/>
              <a:ext cx="1036189" cy="87730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21EC509-75B3-4E95-9659-EDE6BC42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267" y="2415500"/>
              <a:ext cx="1036189" cy="877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08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124B91F-7D40-46BB-BFF1-A114A1136E2F}"/>
              </a:ext>
            </a:extLst>
          </p:cNvPr>
          <p:cNvGrpSpPr/>
          <p:nvPr/>
        </p:nvGrpSpPr>
        <p:grpSpPr>
          <a:xfrm>
            <a:off x="147402" y="100096"/>
            <a:ext cx="6403974" cy="1867147"/>
            <a:chOff x="318852" y="709696"/>
            <a:chExt cx="6403974" cy="186714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B34F8A-CAA1-4D31-BFD9-BACDFAA8B5DC}"/>
                </a:ext>
              </a:extLst>
            </p:cNvPr>
            <p:cNvSpPr/>
            <p:nvPr/>
          </p:nvSpPr>
          <p:spPr>
            <a:xfrm>
              <a:off x="318852" y="709696"/>
              <a:ext cx="6210300" cy="18671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B7249E-7873-48C0-8B8A-A3BEA4C3D6AD}"/>
                </a:ext>
              </a:extLst>
            </p:cNvPr>
            <p:cNvSpPr txBox="1"/>
            <p:nvPr/>
          </p:nvSpPr>
          <p:spPr>
            <a:xfrm>
              <a:off x="1689076" y="1000670"/>
              <a:ext cx="50337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rgbClr val="FF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WARNING!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Please use cinder blocks when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Yeeting developers off the bridge</a:t>
              </a:r>
            </a:p>
            <a:p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DB72A9-998D-41B5-AD00-E977C61FC0D9}"/>
                </a:ext>
              </a:extLst>
            </p:cNvPr>
            <p:cNvGrpSpPr/>
            <p:nvPr/>
          </p:nvGrpSpPr>
          <p:grpSpPr>
            <a:xfrm>
              <a:off x="480239" y="871037"/>
              <a:ext cx="1542182" cy="1544464"/>
              <a:chOff x="917984" y="4097075"/>
              <a:chExt cx="1542182" cy="154446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022734-0773-4886-B709-17E515561493}"/>
                  </a:ext>
                </a:extLst>
              </p:cNvPr>
              <p:cNvSpPr/>
              <p:nvPr/>
            </p:nvSpPr>
            <p:spPr>
              <a:xfrm>
                <a:off x="917984" y="4097076"/>
                <a:ext cx="1542182" cy="15444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D9F5643-5A82-4DC8-9CE3-48230199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2730" y="4363621"/>
                <a:ext cx="1295261" cy="1011369"/>
              </a:xfrm>
              <a:prstGeom prst="rect">
                <a:avLst/>
              </a:prstGeom>
            </p:spPr>
          </p:pic>
          <p:sp>
            <p:nvSpPr>
              <p:cNvPr id="27" name="&quot;Not Allowed&quot; Symbol 26">
                <a:extLst>
                  <a:ext uri="{FF2B5EF4-FFF2-40B4-BE49-F238E27FC236}">
                    <a16:creationId xmlns:a16="http://schemas.microsoft.com/office/drawing/2014/main" id="{117B7954-7DBF-4AFB-B20D-08BD4DB3AA56}"/>
                  </a:ext>
                </a:extLst>
              </p:cNvPr>
              <p:cNvSpPr/>
              <p:nvPr/>
            </p:nvSpPr>
            <p:spPr>
              <a:xfrm>
                <a:off x="917984" y="4097075"/>
                <a:ext cx="1542182" cy="1544463"/>
              </a:xfrm>
              <a:prstGeom prst="noSmoking">
                <a:avLst>
                  <a:gd name="adj" fmla="val 714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D02255-C239-4229-8A49-CF206AFFB0F2}"/>
              </a:ext>
            </a:extLst>
          </p:cNvPr>
          <p:cNvGrpSpPr/>
          <p:nvPr/>
        </p:nvGrpSpPr>
        <p:grpSpPr>
          <a:xfrm>
            <a:off x="102440" y="2140333"/>
            <a:ext cx="6300223" cy="1867147"/>
            <a:chOff x="354307" y="4684617"/>
            <a:chExt cx="6300223" cy="186714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B9DEA7D-34D2-40C2-9A1E-7E91A14833BA}"/>
                </a:ext>
              </a:extLst>
            </p:cNvPr>
            <p:cNvGrpSpPr/>
            <p:nvPr/>
          </p:nvGrpSpPr>
          <p:grpSpPr>
            <a:xfrm>
              <a:off x="354307" y="4684617"/>
              <a:ext cx="6300223" cy="1867147"/>
              <a:chOff x="354307" y="4684617"/>
              <a:chExt cx="6300223" cy="186714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D7765AE-75EE-4A02-A843-A099ED9BC323}"/>
                  </a:ext>
                </a:extLst>
              </p:cNvPr>
              <p:cNvSpPr/>
              <p:nvPr/>
            </p:nvSpPr>
            <p:spPr>
              <a:xfrm>
                <a:off x="354307" y="4684617"/>
                <a:ext cx="6210300" cy="18671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24BAC4-57ED-418C-A4DA-7766770C4EB5}"/>
                  </a:ext>
                </a:extLst>
              </p:cNvPr>
              <p:cNvSpPr txBox="1"/>
              <p:nvPr/>
            </p:nvSpPr>
            <p:spPr>
              <a:xfrm>
                <a:off x="1620780" y="5222021"/>
                <a:ext cx="503375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spc="-1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Please only yeet Anti-vaxxers </a:t>
                </a:r>
              </a:p>
              <a:p>
                <a:pPr algn="ctr"/>
                <a:r>
                  <a:rPr lang="en-US" sz="2400" spc="-1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in to active volcanos only!</a:t>
                </a:r>
              </a:p>
              <a:p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BBFDE0-4559-48E0-AB17-1B7216425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03" y="4867274"/>
              <a:ext cx="1349475" cy="134947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AF50C4-5D80-4493-B780-CAF8ECEB7EF4}"/>
              </a:ext>
            </a:extLst>
          </p:cNvPr>
          <p:cNvGrpSpPr/>
          <p:nvPr/>
        </p:nvGrpSpPr>
        <p:grpSpPr>
          <a:xfrm>
            <a:off x="6382683" y="2190074"/>
            <a:ext cx="2246129" cy="1523999"/>
            <a:chOff x="25964" y="76200"/>
            <a:chExt cx="2005472" cy="120342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032BEE-86A9-48A0-ACCA-B0EDBE53705A}"/>
                </a:ext>
              </a:extLst>
            </p:cNvPr>
            <p:cNvSpPr/>
            <p:nvPr/>
          </p:nvSpPr>
          <p:spPr>
            <a:xfrm>
              <a:off x="76200" y="76200"/>
              <a:ext cx="1905000" cy="120342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F0A7882-D87F-4299-9B38-78A99B04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6" y="117019"/>
              <a:ext cx="1646089" cy="50283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7756BE-3B4C-4F0A-87A8-1E13C3658EAE}"/>
                </a:ext>
              </a:extLst>
            </p:cNvPr>
            <p:cNvSpPr txBox="1"/>
            <p:nvPr/>
          </p:nvSpPr>
          <p:spPr>
            <a:xfrm>
              <a:off x="25964" y="630777"/>
              <a:ext cx="2005472" cy="583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THIS MACHINE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WILL BE USED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FOR GOOD AND EVIL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40B7C2-991A-44EC-8575-047DB48235BB}"/>
              </a:ext>
            </a:extLst>
          </p:cNvPr>
          <p:cNvGrpSpPr/>
          <p:nvPr/>
        </p:nvGrpSpPr>
        <p:grpSpPr>
          <a:xfrm>
            <a:off x="102440" y="4268429"/>
            <a:ext cx="2730046" cy="2399236"/>
            <a:chOff x="5701321" y="2944290"/>
            <a:chExt cx="2730046" cy="2399236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F6C5C90-32A4-4A60-8172-7242D346113A}"/>
                </a:ext>
              </a:extLst>
            </p:cNvPr>
            <p:cNvSpPr/>
            <p:nvPr/>
          </p:nvSpPr>
          <p:spPr>
            <a:xfrm>
              <a:off x="5701321" y="2944290"/>
              <a:ext cx="2730046" cy="23992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EB6F4F-110E-42B0-ABE7-8ADE251B32A6}"/>
                </a:ext>
              </a:extLst>
            </p:cNvPr>
            <p:cNvSpPr txBox="1"/>
            <p:nvPr/>
          </p:nvSpPr>
          <p:spPr>
            <a:xfrm>
              <a:off x="5775775" y="3866769"/>
              <a:ext cx="25793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etterOMatic!" panose="020B0603050302020204" pitchFamily="34" charset="0"/>
                </a:rPr>
                <a:t>Shove as many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LetterOMatic!" panose="020B0603050302020204" pitchFamily="34" charset="0"/>
                </a:rPr>
                <a:t>bees into your</a:t>
              </a:r>
            </a:p>
            <a:p>
              <a:pPr algn="ctr"/>
              <a:r>
                <a:rPr lang="en-US" dirty="0">
                  <a:latin typeface="LetterOMatic!" panose="020B0603050302020204" pitchFamily="34" charset="0"/>
                </a:rPr>
                <a:t>m</a:t>
              </a:r>
              <a:r>
                <a:rPr lang="en-US" dirty="0">
                  <a:solidFill>
                    <a:schemeClr val="tx1"/>
                  </a:solidFill>
                  <a:latin typeface="LetterOMatic!" panose="020B0603050302020204" pitchFamily="34" charset="0"/>
                </a:rPr>
                <a:t>outh as you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LetterOMatic!" panose="020B0603050302020204" pitchFamily="34" charset="0"/>
                </a:rPr>
                <a:t>possibly can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4479BBE-4375-4843-B49D-F806381B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002" y="3048530"/>
              <a:ext cx="760935" cy="76093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887EBD-C06A-4165-B50B-0C5E5C2A14B5}"/>
                </a:ext>
              </a:extLst>
            </p:cNvPr>
            <p:cNvSpPr txBox="1"/>
            <p:nvPr/>
          </p:nvSpPr>
          <p:spPr>
            <a:xfrm>
              <a:off x="6196742" y="5018870"/>
              <a:ext cx="187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Or just turn off AirDrop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22624D-F6C8-456D-96A2-EA7C5BDCE7B7}"/>
              </a:ext>
            </a:extLst>
          </p:cNvPr>
          <p:cNvGrpSpPr/>
          <p:nvPr/>
        </p:nvGrpSpPr>
        <p:grpSpPr>
          <a:xfrm>
            <a:off x="2971268" y="4180570"/>
            <a:ext cx="3124732" cy="1057275"/>
            <a:chOff x="4390493" y="5000625"/>
            <a:chExt cx="3124732" cy="10572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C4F05F8-5E05-4929-BE96-3F6D94597C0B}"/>
                </a:ext>
              </a:extLst>
            </p:cNvPr>
            <p:cNvSpPr/>
            <p:nvPr/>
          </p:nvSpPr>
          <p:spPr>
            <a:xfrm>
              <a:off x="4390493" y="5000625"/>
              <a:ext cx="3124732" cy="10572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F4BDC-F18D-4106-B99B-45A60AF29198}"/>
                </a:ext>
              </a:extLst>
            </p:cNvPr>
            <p:cNvSpPr txBox="1"/>
            <p:nvPr/>
          </p:nvSpPr>
          <p:spPr>
            <a:xfrm>
              <a:off x="5236555" y="5175319"/>
              <a:ext cx="22454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Please don’t click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 all the things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91C0D90-8F09-4B04-931F-DE9EAA44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071" y="5096245"/>
              <a:ext cx="866034" cy="86603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68C1E7-437E-4C0D-A7D6-0F103E679480}"/>
              </a:ext>
            </a:extLst>
          </p:cNvPr>
          <p:cNvGrpSpPr/>
          <p:nvPr/>
        </p:nvGrpSpPr>
        <p:grpSpPr>
          <a:xfrm>
            <a:off x="9229500" y="3138378"/>
            <a:ext cx="2962500" cy="2084383"/>
            <a:chOff x="7917129" y="4051739"/>
            <a:chExt cx="2962500" cy="208438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350B70F-1E85-4346-857B-EDD2F53183BF}"/>
                </a:ext>
              </a:extLst>
            </p:cNvPr>
            <p:cNvSpPr/>
            <p:nvPr/>
          </p:nvSpPr>
          <p:spPr>
            <a:xfrm>
              <a:off x="7917129" y="4090507"/>
              <a:ext cx="2899528" cy="2045615"/>
            </a:xfrm>
            <a:prstGeom prst="roundRect">
              <a:avLst>
                <a:gd name="adj" fmla="val 507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3109CAA-87CC-426A-8483-5BB6BCEA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413" y="5299175"/>
              <a:ext cx="900962" cy="7776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F05448-00DE-470F-AE99-44DE8E9148A6}"/>
                </a:ext>
              </a:extLst>
            </p:cNvPr>
            <p:cNvSpPr txBox="1"/>
            <p:nvPr/>
          </p:nvSpPr>
          <p:spPr>
            <a:xfrm>
              <a:off x="8307243" y="4092452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6396CDA-B026-43CD-A4C6-303EA93EA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098" y="5130557"/>
              <a:ext cx="1175531" cy="97960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8B2013-89BC-4DF6-BF8D-FB7509134443}"/>
                </a:ext>
              </a:extLst>
            </p:cNvPr>
            <p:cNvSpPr txBox="1"/>
            <p:nvPr/>
          </p:nvSpPr>
          <p:spPr>
            <a:xfrm>
              <a:off x="8298806" y="4051739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78A78-34DF-4B12-AEED-290F33A8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172" y="5305587"/>
              <a:ext cx="841672" cy="83053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7B0989-78E3-4AC9-B506-BD11B9FED968}"/>
              </a:ext>
            </a:extLst>
          </p:cNvPr>
          <p:cNvGrpSpPr/>
          <p:nvPr/>
        </p:nvGrpSpPr>
        <p:grpSpPr>
          <a:xfrm>
            <a:off x="6188858" y="4391110"/>
            <a:ext cx="2962500" cy="2306711"/>
            <a:chOff x="6188858" y="4391110"/>
            <a:chExt cx="2962500" cy="230671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8028B4C-0DA7-476D-92B6-C3FEDE51F48F}"/>
                </a:ext>
              </a:extLst>
            </p:cNvPr>
            <p:cNvSpPr/>
            <p:nvPr/>
          </p:nvSpPr>
          <p:spPr>
            <a:xfrm>
              <a:off x="6188858" y="4392227"/>
              <a:ext cx="2899528" cy="2305594"/>
            </a:xfrm>
            <a:prstGeom prst="roundRect">
              <a:avLst>
                <a:gd name="adj" fmla="val 507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708A707-7F2E-4F87-A714-305918A0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34" y="5860970"/>
              <a:ext cx="900962" cy="77764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4DE25E-08B1-4BC9-8347-C4D63AFE8B87}"/>
                </a:ext>
              </a:extLst>
            </p:cNvPr>
            <p:cNvSpPr txBox="1"/>
            <p:nvPr/>
          </p:nvSpPr>
          <p:spPr>
            <a:xfrm>
              <a:off x="6575178" y="4431823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819408E-BF85-4582-A0E0-216940709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827" y="5692255"/>
              <a:ext cx="1175531" cy="97960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4C41C5D-6A92-4014-9616-6CD035CC5844}"/>
                </a:ext>
              </a:extLst>
            </p:cNvPr>
            <p:cNvSpPr txBox="1"/>
            <p:nvPr/>
          </p:nvSpPr>
          <p:spPr>
            <a:xfrm>
              <a:off x="6566741" y="4391110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F1739C-4879-4DBC-A7E5-CCAD7059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051" y="5600361"/>
              <a:ext cx="1056753" cy="105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91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5425C2-3ABD-4E46-B1EB-575CE85EAB34}"/>
              </a:ext>
            </a:extLst>
          </p:cNvPr>
          <p:cNvGrpSpPr/>
          <p:nvPr/>
        </p:nvGrpSpPr>
        <p:grpSpPr>
          <a:xfrm>
            <a:off x="277441" y="161925"/>
            <a:ext cx="6180509" cy="1476375"/>
            <a:chOff x="515566" y="1304925"/>
            <a:chExt cx="6180509" cy="147637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9AA2DF9-671F-4D05-B649-198980C7B338}"/>
                </a:ext>
              </a:extLst>
            </p:cNvPr>
            <p:cNvSpPr/>
            <p:nvPr/>
          </p:nvSpPr>
          <p:spPr>
            <a:xfrm>
              <a:off x="515566" y="1304925"/>
              <a:ext cx="6180509" cy="14763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D381A9-7D08-4214-9C7D-FDAA053A6DE3}"/>
                </a:ext>
              </a:extLst>
            </p:cNvPr>
            <p:cNvSpPr txBox="1"/>
            <p:nvPr/>
          </p:nvSpPr>
          <p:spPr>
            <a:xfrm>
              <a:off x="1767706" y="1504503"/>
              <a:ext cx="48526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Remember once you address root cause and make</a:t>
              </a:r>
            </a:p>
            <a:p>
              <a:r>
                <a:rPr lang="en-US" sz="1600" dirty="0">
                  <a:solidFill>
                    <a:schemeClr val="bg2"/>
                  </a:solidFill>
                  <a:latin typeface="Bahnschrift" panose="020B0502040204020203" pitchFamily="34" charset="0"/>
                </a:rPr>
                <a:t>i</a:t>
              </a:r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t so that will never happen again, something will </a:t>
              </a:r>
            </a:p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happen to where you need to do the thing that you</a:t>
              </a:r>
            </a:p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shouldn’t do any more.</a:t>
              </a:r>
              <a:endParaRPr lang="en-US" sz="1600" dirty="0">
                <a:solidFill>
                  <a:schemeClr val="bg2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AE1C9-922D-47AC-AEB6-D1775103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70" y="1474044"/>
              <a:ext cx="1138136" cy="11381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3B4696-C883-4F8B-A0F5-4DAAD8FF9F14}"/>
              </a:ext>
            </a:extLst>
          </p:cNvPr>
          <p:cNvGrpSpPr/>
          <p:nvPr/>
        </p:nvGrpSpPr>
        <p:grpSpPr>
          <a:xfrm>
            <a:off x="277441" y="1760174"/>
            <a:ext cx="4204680" cy="1057275"/>
            <a:chOff x="1129320" y="2900361"/>
            <a:chExt cx="4204680" cy="1057275"/>
          </a:xfrm>
          <a:solidFill>
            <a:srgbClr val="FFFF00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03D1A1D-9E25-43F2-972A-85824AC6E2EF}"/>
                </a:ext>
              </a:extLst>
            </p:cNvPr>
            <p:cNvSpPr/>
            <p:nvPr/>
          </p:nvSpPr>
          <p:spPr>
            <a:xfrm>
              <a:off x="1129320" y="2900361"/>
              <a:ext cx="4204680" cy="10572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3740A1-60D9-4611-BCB1-463629AB150E}"/>
                </a:ext>
              </a:extLst>
            </p:cNvPr>
            <p:cNvSpPr txBox="1"/>
            <p:nvPr/>
          </p:nvSpPr>
          <p:spPr>
            <a:xfrm>
              <a:off x="2124211" y="3105834"/>
              <a:ext cx="311816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mmando" pitchFamily="2" charset="0"/>
                </a:rPr>
                <a:t>Shove as many bees into your</a:t>
              </a:r>
            </a:p>
            <a:p>
              <a:pPr algn="ctr"/>
              <a:r>
                <a:rPr lang="en-US" dirty="0">
                  <a:latin typeface="Commando" pitchFamily="2" charset="0"/>
                </a:rPr>
                <a:t>m</a:t>
              </a:r>
              <a:r>
                <a:rPr lang="en-US" dirty="0">
                  <a:solidFill>
                    <a:schemeClr val="tx1"/>
                  </a:solidFill>
                  <a:latin typeface="Commando" pitchFamily="2" charset="0"/>
                </a:rPr>
                <a:t>outh as you possibly can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D17D68-C371-4866-9649-6ED11D6AA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76" y="2991230"/>
              <a:ext cx="760935" cy="760935"/>
            </a:xfrm>
            <a:prstGeom prst="rect">
              <a:avLst/>
            </a:prstGeom>
            <a:grp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201A3D-E2BC-46ED-8DC9-3902E48DA065}"/>
              </a:ext>
            </a:extLst>
          </p:cNvPr>
          <p:cNvGrpSpPr/>
          <p:nvPr/>
        </p:nvGrpSpPr>
        <p:grpSpPr>
          <a:xfrm>
            <a:off x="338057" y="3003807"/>
            <a:ext cx="3523181" cy="914400"/>
            <a:chOff x="3581400" y="4122182"/>
            <a:chExt cx="3523181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5FB5AE-C8CA-4B62-867E-74EB291948C9}"/>
                </a:ext>
              </a:extLst>
            </p:cNvPr>
            <p:cNvSpPr/>
            <p:nvPr/>
          </p:nvSpPr>
          <p:spPr>
            <a:xfrm>
              <a:off x="3581400" y="4122182"/>
              <a:ext cx="349593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53AABB-153F-483A-8284-0E0255DC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121" y="4162425"/>
              <a:ext cx="762000" cy="762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B5434C-FDB9-4764-A437-F79F080D9D81}"/>
                </a:ext>
              </a:extLst>
            </p:cNvPr>
            <p:cNvSpPr txBox="1"/>
            <p:nvPr/>
          </p:nvSpPr>
          <p:spPr>
            <a:xfrm>
              <a:off x="4420833" y="4210050"/>
              <a:ext cx="2683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Remember: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Only you can prevent zero-day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disclosures if you pay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EEE417-0972-4F44-9B71-24E81A920AA4}"/>
              </a:ext>
            </a:extLst>
          </p:cNvPr>
          <p:cNvGrpSpPr/>
          <p:nvPr/>
        </p:nvGrpSpPr>
        <p:grpSpPr>
          <a:xfrm>
            <a:off x="300665" y="4040552"/>
            <a:ext cx="3495930" cy="1173906"/>
            <a:chOff x="1313946" y="5353051"/>
            <a:chExt cx="3495930" cy="117390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7488D71-B383-4EE7-B58C-A276848E0B14}"/>
                </a:ext>
              </a:extLst>
            </p:cNvPr>
            <p:cNvSpPr/>
            <p:nvPr/>
          </p:nvSpPr>
          <p:spPr>
            <a:xfrm>
              <a:off x="1313946" y="5353051"/>
              <a:ext cx="3495930" cy="1173906"/>
            </a:xfrm>
            <a:prstGeom prst="roundRect">
              <a:avLst>
                <a:gd name="adj" fmla="val 449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4EA04B9-BC96-41C9-8CB8-D3843D87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946" y="5459776"/>
              <a:ext cx="500211" cy="92333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875CA-9EF0-4B35-9C4E-D3E4B948B1FF}"/>
                </a:ext>
              </a:extLst>
            </p:cNvPr>
            <p:cNvSpPr txBox="1"/>
            <p:nvPr/>
          </p:nvSpPr>
          <p:spPr>
            <a:xfrm>
              <a:off x="2058682" y="5440919"/>
              <a:ext cx="26180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Backdoors: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Not just a bad idea,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an incredibly stupid idea.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E10E4A-359F-496F-9EBF-4EDAEE128D65}"/>
              </a:ext>
            </a:extLst>
          </p:cNvPr>
          <p:cNvGrpSpPr/>
          <p:nvPr/>
        </p:nvGrpSpPr>
        <p:grpSpPr>
          <a:xfrm>
            <a:off x="9411886" y="1644306"/>
            <a:ext cx="2683748" cy="3182703"/>
            <a:chOff x="4482121" y="3293532"/>
            <a:chExt cx="2683748" cy="318270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68F8BA-B9AE-4145-9F45-6B65F5A97E34}"/>
                </a:ext>
              </a:extLst>
            </p:cNvPr>
            <p:cNvSpPr/>
            <p:nvPr/>
          </p:nvSpPr>
          <p:spPr>
            <a:xfrm>
              <a:off x="4482121" y="3293532"/>
              <a:ext cx="2683748" cy="3182703"/>
            </a:xfrm>
            <a:prstGeom prst="roundRect">
              <a:avLst>
                <a:gd name="adj" fmla="val 6729"/>
              </a:avLst>
            </a:prstGeom>
            <a:solidFill>
              <a:srgbClr val="176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82EB9F-3843-451D-A83E-FDEE01EA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300" y="3353424"/>
              <a:ext cx="1829926" cy="18299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CAE9A3-7DC2-4424-AC8C-46BFD87933C6}"/>
                </a:ext>
              </a:extLst>
            </p:cNvPr>
            <p:cNvSpPr txBox="1"/>
            <p:nvPr/>
          </p:nvSpPr>
          <p:spPr>
            <a:xfrm>
              <a:off x="4623987" y="5059268"/>
              <a:ext cx="240001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BarnCon 1</a:t>
              </a: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November 13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 2021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“It’s like Skytalks,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cmeFont" pitchFamily="2" charset="0"/>
                </a:rPr>
                <a:t>but in a barn”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3A6C9-E2FA-44C0-ADD6-901055FC9F8C}"/>
              </a:ext>
            </a:extLst>
          </p:cNvPr>
          <p:cNvGrpSpPr/>
          <p:nvPr/>
        </p:nvGrpSpPr>
        <p:grpSpPr>
          <a:xfrm>
            <a:off x="6571954" y="203256"/>
            <a:ext cx="4202095" cy="1393712"/>
            <a:chOff x="4712227" y="4543425"/>
            <a:chExt cx="4202095" cy="13937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1263DA-0F80-4973-888F-978F60C24CEC}"/>
                </a:ext>
              </a:extLst>
            </p:cNvPr>
            <p:cNvSpPr/>
            <p:nvPr/>
          </p:nvSpPr>
          <p:spPr>
            <a:xfrm>
              <a:off x="4712227" y="4543425"/>
              <a:ext cx="4181806" cy="135421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31A6C2-0939-4FE9-901C-F3115B31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256" y="4713047"/>
              <a:ext cx="1051164" cy="10572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CA18BA-3AD8-4845-8160-8556C5EA9D38}"/>
                </a:ext>
              </a:extLst>
            </p:cNvPr>
            <p:cNvSpPr txBox="1"/>
            <p:nvPr/>
          </p:nvSpPr>
          <p:spPr>
            <a:xfrm>
              <a:off x="5780131" y="4613698"/>
              <a:ext cx="31341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Just roll the whole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thing up into a giant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pizza cigar and eat it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like a caveman</a:t>
              </a:r>
              <a:endParaRPr lang="en-US" sz="1600" dirty="0">
                <a:latin typeface="LetterOMatic!" panose="020B0603050302020204" pitchFamily="34" charset="0"/>
              </a:endParaRPr>
            </a:p>
            <a:p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-@dildog reacting to the horror that is tavern style pizza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FF6370-7257-4E29-B37E-B6503241AB37}"/>
              </a:ext>
            </a:extLst>
          </p:cNvPr>
          <p:cNvGrpSpPr/>
          <p:nvPr/>
        </p:nvGrpSpPr>
        <p:grpSpPr>
          <a:xfrm>
            <a:off x="306949" y="5294561"/>
            <a:ext cx="3248254" cy="1143000"/>
            <a:chOff x="3955886" y="3280092"/>
            <a:chExt cx="3248254" cy="1143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01BA60-A968-40ED-AD52-146EAC5E389C}"/>
                </a:ext>
              </a:extLst>
            </p:cNvPr>
            <p:cNvGrpSpPr/>
            <p:nvPr/>
          </p:nvGrpSpPr>
          <p:grpSpPr>
            <a:xfrm>
              <a:off x="3955886" y="3280092"/>
              <a:ext cx="3248254" cy="1143000"/>
              <a:chOff x="3955886" y="5105400"/>
              <a:chExt cx="3248254" cy="11430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0C4ED0D-4AC9-47FF-A10A-F61FF5E5971E}"/>
                  </a:ext>
                </a:extLst>
              </p:cNvPr>
              <p:cNvSpPr/>
              <p:nvPr/>
            </p:nvSpPr>
            <p:spPr>
              <a:xfrm>
                <a:off x="3955886" y="5105400"/>
                <a:ext cx="3248254" cy="11430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17050AE-A95E-46E2-A30C-E61EC42B7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1562" y="5226971"/>
                <a:ext cx="909244" cy="9144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0884C-96BC-49EE-AFD4-7CB630FEB07A}"/>
                  </a:ext>
                </a:extLst>
              </p:cNvPr>
              <p:cNvSpPr txBox="1"/>
              <p:nvPr/>
            </p:nvSpPr>
            <p:spPr>
              <a:xfrm>
                <a:off x="4996482" y="5144894"/>
                <a:ext cx="2207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Oswald Regular" panose="02000503000000000000" pitchFamily="2" charset="0"/>
                  </a:rPr>
                  <a:t>So you put the DC in the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Oswald Regular" panose="02000503000000000000" pitchFamily="2" charset="0"/>
                  </a:rPr>
                  <a:t>DMZ to make it easier?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EDF2BD-28CC-41ED-A8B3-D962480437F6}"/>
                </a:ext>
              </a:extLst>
            </p:cNvPr>
            <p:cNvSpPr txBox="1"/>
            <p:nvPr/>
          </p:nvSpPr>
          <p:spPr>
            <a:xfrm>
              <a:off x="5142996" y="3911379"/>
              <a:ext cx="1906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FOR WHAT??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D47886-4701-4C6C-8FB5-F46D35669DE8}"/>
              </a:ext>
            </a:extLst>
          </p:cNvPr>
          <p:cNvGrpSpPr/>
          <p:nvPr/>
        </p:nvGrpSpPr>
        <p:grpSpPr>
          <a:xfrm>
            <a:off x="4636028" y="1711556"/>
            <a:ext cx="3400831" cy="2794660"/>
            <a:chOff x="4874583" y="3324225"/>
            <a:chExt cx="3400831" cy="279466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CD7256B-4581-41AD-8533-5E8A1EE4E8D9}"/>
                </a:ext>
              </a:extLst>
            </p:cNvPr>
            <p:cNvSpPr/>
            <p:nvPr/>
          </p:nvSpPr>
          <p:spPr>
            <a:xfrm>
              <a:off x="4874583" y="3324225"/>
              <a:ext cx="3400831" cy="2791119"/>
            </a:xfrm>
            <a:prstGeom prst="roundRect">
              <a:avLst/>
            </a:prstGeom>
            <a:solidFill>
              <a:srgbClr val="7030A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E5A4BD-F5C1-4909-87F5-12AACB4B6B28}"/>
                </a:ext>
              </a:extLst>
            </p:cNvPr>
            <p:cNvSpPr txBox="1"/>
            <p:nvPr/>
          </p:nvSpPr>
          <p:spPr>
            <a:xfrm>
              <a:off x="4892485" y="4918556"/>
              <a:ext cx="33313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DON’T FORGET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OPEN BAR – FREE FOOD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10PM UNTIL ????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C5D8F6F-8583-4C14-91A9-859C2F8C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369" y="3517611"/>
              <a:ext cx="1267169" cy="140094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866848-5C50-49A4-A726-06C038187797}"/>
              </a:ext>
            </a:extLst>
          </p:cNvPr>
          <p:cNvGrpSpPr/>
          <p:nvPr/>
        </p:nvGrpSpPr>
        <p:grpSpPr>
          <a:xfrm>
            <a:off x="3909120" y="4359737"/>
            <a:ext cx="3495930" cy="1770127"/>
            <a:chOff x="4008785" y="4760872"/>
            <a:chExt cx="3495930" cy="17701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0EBFF3A-04BC-4CDD-BDEE-809F5850B2D1}"/>
                </a:ext>
              </a:extLst>
            </p:cNvPr>
            <p:cNvSpPr/>
            <p:nvPr/>
          </p:nvSpPr>
          <p:spPr>
            <a:xfrm>
              <a:off x="4008785" y="5051750"/>
              <a:ext cx="3495930" cy="1479249"/>
            </a:xfrm>
            <a:prstGeom prst="roundRect">
              <a:avLst/>
            </a:prstGeom>
            <a:solidFill>
              <a:srgbClr val="6B5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F984F9-99AC-4B35-978C-68433DE03254}"/>
                </a:ext>
              </a:extLst>
            </p:cNvPr>
            <p:cNvSpPr txBox="1"/>
            <p:nvPr/>
          </p:nvSpPr>
          <p:spPr>
            <a:xfrm>
              <a:off x="4832673" y="5324585"/>
              <a:ext cx="25266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Just because you can</a:t>
              </a:r>
            </a:p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do a thing, does that </a:t>
              </a:r>
            </a:p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mean you should?</a:t>
              </a:r>
              <a:endParaRPr lang="en-US" dirty="0">
                <a:solidFill>
                  <a:schemeClr val="bg1"/>
                </a:solidFill>
                <a:latin typeface="Raleway Medium" panose="020B0603030101060003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CCFA3B-FBA1-4AA0-9249-45FEF38A7A61}"/>
                </a:ext>
              </a:extLst>
            </p:cNvPr>
            <p:cNvSpPr txBox="1"/>
            <p:nvPr/>
          </p:nvSpPr>
          <p:spPr>
            <a:xfrm>
              <a:off x="4182083" y="4760872"/>
              <a:ext cx="6000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Blackout" panose="02000506000000020004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78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F617A-C2B0-4B73-A67C-4D22B6DBE738}"/>
              </a:ext>
            </a:extLst>
          </p:cNvPr>
          <p:cNvGrpSpPr/>
          <p:nvPr/>
        </p:nvGrpSpPr>
        <p:grpSpPr>
          <a:xfrm>
            <a:off x="58023" y="69685"/>
            <a:ext cx="2585155" cy="2686755"/>
            <a:chOff x="751229" y="2438399"/>
            <a:chExt cx="2585155" cy="2686755"/>
          </a:xfrm>
        </p:grpSpPr>
        <p:sp>
          <p:nvSpPr>
            <p:cNvPr id="2" name="Circle: Hollow 1">
              <a:extLst>
                <a:ext uri="{FF2B5EF4-FFF2-40B4-BE49-F238E27FC236}">
                  <a16:creationId xmlns:a16="http://schemas.microsoft.com/office/drawing/2014/main" id="{567D480A-1CCF-4A37-83E9-AB5AD2AC60AC}"/>
                </a:ext>
              </a:extLst>
            </p:cNvPr>
            <p:cNvSpPr/>
            <p:nvPr/>
          </p:nvSpPr>
          <p:spPr>
            <a:xfrm>
              <a:off x="751229" y="2438399"/>
              <a:ext cx="2585155" cy="2686755"/>
            </a:xfrm>
            <a:prstGeom prst="donut">
              <a:avLst>
                <a:gd name="adj" fmla="val 10944"/>
              </a:avLst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AEE2EE-5078-4C49-9BE9-E9835088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583" y="3202159"/>
              <a:ext cx="1736445" cy="13398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DF57E8-0F7E-41A1-ACC2-6AB9B836E7C1}"/>
              </a:ext>
            </a:extLst>
          </p:cNvPr>
          <p:cNvGrpSpPr/>
          <p:nvPr/>
        </p:nvGrpSpPr>
        <p:grpSpPr>
          <a:xfrm>
            <a:off x="2823546" y="69684"/>
            <a:ext cx="2585155" cy="2686755"/>
            <a:chOff x="4199466" y="2438399"/>
            <a:chExt cx="2585155" cy="26867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F15799-528B-4541-A3F8-670CE9AF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820" y="3202159"/>
              <a:ext cx="1736445" cy="1339850"/>
            </a:xfrm>
            <a:prstGeom prst="rect">
              <a:avLst/>
            </a:prstGeom>
          </p:spPr>
        </p:pic>
        <p:sp>
          <p:nvSpPr>
            <p:cNvPr id="3" name="&quot;Not Allowed&quot; Symbol 2">
              <a:extLst>
                <a:ext uri="{FF2B5EF4-FFF2-40B4-BE49-F238E27FC236}">
                  <a16:creationId xmlns:a16="http://schemas.microsoft.com/office/drawing/2014/main" id="{3D2A9928-F7FA-401D-8AEC-FBDBED9D6AFD}"/>
                </a:ext>
              </a:extLst>
            </p:cNvPr>
            <p:cNvSpPr/>
            <p:nvPr/>
          </p:nvSpPr>
          <p:spPr>
            <a:xfrm>
              <a:off x="4199466" y="2438399"/>
              <a:ext cx="2585155" cy="2686755"/>
            </a:xfrm>
            <a:prstGeom prst="noSmoking">
              <a:avLst>
                <a:gd name="adj" fmla="val 108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2317AB-868A-4BA1-AB6C-C212EA7C20C6}"/>
              </a:ext>
            </a:extLst>
          </p:cNvPr>
          <p:cNvGrpSpPr/>
          <p:nvPr/>
        </p:nvGrpSpPr>
        <p:grpSpPr>
          <a:xfrm>
            <a:off x="5659459" y="151244"/>
            <a:ext cx="4452950" cy="2033348"/>
            <a:chOff x="2828383" y="3770489"/>
            <a:chExt cx="4452950" cy="20333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F34D81D-E0B1-4441-83E5-94E5BDC5B6F7}"/>
                </a:ext>
              </a:extLst>
            </p:cNvPr>
            <p:cNvSpPr/>
            <p:nvPr/>
          </p:nvSpPr>
          <p:spPr>
            <a:xfrm>
              <a:off x="2828383" y="3770489"/>
              <a:ext cx="4452950" cy="203334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701CDE-4B1C-42A7-A42A-A9CF633BAA81}"/>
                </a:ext>
              </a:extLst>
            </p:cNvPr>
            <p:cNvSpPr txBox="1"/>
            <p:nvPr/>
          </p:nvSpPr>
          <p:spPr>
            <a:xfrm>
              <a:off x="3572336" y="3770489"/>
              <a:ext cx="29650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IF FOUND, DROP IN ANY MAILBOX</a:t>
              </a:r>
            </a:p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RETURN POSTAGE GUARANTEED</a:t>
              </a:r>
            </a:p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NO. 223934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D538B-680F-4FDE-9E77-CDA7CA38F2C9}"/>
                </a:ext>
              </a:extLst>
            </p:cNvPr>
            <p:cNvSpPr txBox="1"/>
            <p:nvPr/>
          </p:nvSpPr>
          <p:spPr>
            <a:xfrm>
              <a:off x="2962778" y="4418842"/>
              <a:ext cx="41841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PROPERTY OF</a:t>
              </a:r>
            </a:p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FBI SURVEILLANCE VAN</a:t>
              </a:r>
            </a:p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NO. </a:t>
              </a:r>
              <a:r>
                <a:rPr lang="en-US" sz="2800" dirty="0">
                  <a:latin typeface="Blackout" panose="02000506000000020004" pitchFamily="2" charset="0"/>
                  <a:cs typeface="Aharoni" panose="02010803020104030203" pitchFamily="2" charset="-79"/>
                </a:rPr>
                <a:t>17 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F1C5C7-6F69-40A4-ADA1-B372BE68070E}"/>
              </a:ext>
            </a:extLst>
          </p:cNvPr>
          <p:cNvSpPr/>
          <p:nvPr/>
        </p:nvSpPr>
        <p:spPr>
          <a:xfrm>
            <a:off x="273584" y="3020537"/>
            <a:ext cx="4037257" cy="13256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4B8191-5923-46F9-BECB-FEF02220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1" y="2978794"/>
            <a:ext cx="1465423" cy="1465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C6482-BF51-45B2-ADA5-062BB3BB3095}"/>
              </a:ext>
            </a:extLst>
          </p:cNvPr>
          <p:cNvSpPr txBox="1"/>
          <p:nvPr/>
        </p:nvSpPr>
        <p:spPr>
          <a:xfrm>
            <a:off x="1938141" y="3296006"/>
            <a:ext cx="1866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ineHeavy" pitchFamily="2" charset="0"/>
              </a:rPr>
              <a:t>It’s a</a:t>
            </a:r>
          </a:p>
          <a:p>
            <a:pPr algn="ctr"/>
            <a:r>
              <a:rPr lang="en-US" sz="2400" dirty="0">
                <a:latin typeface="OpineHeavy" pitchFamily="2" charset="0"/>
              </a:rPr>
              <a:t>Pirate Hat.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23F659-3E28-42EF-8EAA-CDA8BADAF24F}"/>
              </a:ext>
            </a:extLst>
          </p:cNvPr>
          <p:cNvGrpSpPr/>
          <p:nvPr/>
        </p:nvGrpSpPr>
        <p:grpSpPr>
          <a:xfrm>
            <a:off x="237421" y="4799327"/>
            <a:ext cx="4758736" cy="1726817"/>
            <a:chOff x="237421" y="4799327"/>
            <a:chExt cx="4758736" cy="172681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26500B0-D944-476D-A60E-A170C2AE02D3}"/>
                </a:ext>
              </a:extLst>
            </p:cNvPr>
            <p:cNvSpPr/>
            <p:nvPr/>
          </p:nvSpPr>
          <p:spPr>
            <a:xfrm>
              <a:off x="237421" y="4799327"/>
              <a:ext cx="4758736" cy="172681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875388-33DF-4E02-83F1-9480E9CF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2" y="4980914"/>
              <a:ext cx="1381931" cy="13636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0CF787-9689-4875-9369-DCC7EF6CA57A}"/>
                </a:ext>
              </a:extLst>
            </p:cNvPr>
            <p:cNvSpPr txBox="1"/>
            <p:nvPr/>
          </p:nvSpPr>
          <p:spPr>
            <a:xfrm>
              <a:off x="1905750" y="5462681"/>
              <a:ext cx="298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ato Semibold" panose="020F0502020204030203" pitchFamily="34" charset="0"/>
                  <a:cs typeface="Lato Semibold" panose="020F0502020204030203" pitchFamily="34" charset="0"/>
                </a:rPr>
                <a:t>[ tense music continues ]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AA3162-97B9-4704-8F4C-08414F037FEE}"/>
                </a:ext>
              </a:extLst>
            </p:cNvPr>
            <p:cNvGrpSpPr/>
            <p:nvPr/>
          </p:nvGrpSpPr>
          <p:grpSpPr>
            <a:xfrm>
              <a:off x="2939013" y="6217901"/>
              <a:ext cx="617773" cy="171209"/>
              <a:chOff x="2705377" y="6217903"/>
              <a:chExt cx="617773" cy="171209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87061F3A-1A60-4F37-8A59-8B5073AFD04E}"/>
                  </a:ext>
                </a:extLst>
              </p:cNvPr>
              <p:cNvSpPr/>
              <p:nvPr/>
            </p:nvSpPr>
            <p:spPr>
              <a:xfrm>
                <a:off x="2705377" y="6217903"/>
                <a:ext cx="153690" cy="171209"/>
              </a:xfrm>
              <a:prstGeom prst="flowChartConnec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Merge 16">
                <a:extLst>
                  <a:ext uri="{FF2B5EF4-FFF2-40B4-BE49-F238E27FC236}">
                    <a16:creationId xmlns:a16="http://schemas.microsoft.com/office/drawing/2014/main" id="{46E7864F-3383-46C8-9DAA-B111668A9FB3}"/>
                  </a:ext>
                </a:extLst>
              </p:cNvPr>
              <p:cNvSpPr/>
              <p:nvPr/>
            </p:nvSpPr>
            <p:spPr>
              <a:xfrm rot="10800000">
                <a:off x="2916250" y="6217903"/>
                <a:ext cx="164388" cy="171209"/>
              </a:xfrm>
              <a:prstGeom prst="flowChartMerg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Process 17">
                <a:extLst>
                  <a:ext uri="{FF2B5EF4-FFF2-40B4-BE49-F238E27FC236}">
                    <a16:creationId xmlns:a16="http://schemas.microsoft.com/office/drawing/2014/main" id="{4271D802-ABDE-4149-BFBC-649C81BA11F1}"/>
                  </a:ext>
                </a:extLst>
              </p:cNvPr>
              <p:cNvSpPr/>
              <p:nvPr/>
            </p:nvSpPr>
            <p:spPr>
              <a:xfrm>
                <a:off x="3169460" y="6217903"/>
                <a:ext cx="153690" cy="171209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1B2A4-E528-41FB-B2B9-D71702AE186A}"/>
              </a:ext>
            </a:extLst>
          </p:cNvPr>
          <p:cNvGrpSpPr/>
          <p:nvPr/>
        </p:nvGrpSpPr>
        <p:grpSpPr>
          <a:xfrm>
            <a:off x="8199074" y="4016385"/>
            <a:ext cx="2929120" cy="1726816"/>
            <a:chOff x="6403412" y="4007556"/>
            <a:chExt cx="2929120" cy="17268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40D9C7-57DD-4ADD-BF60-504EA568CCF2}"/>
                </a:ext>
              </a:extLst>
            </p:cNvPr>
            <p:cNvSpPr/>
            <p:nvPr/>
          </p:nvSpPr>
          <p:spPr>
            <a:xfrm>
              <a:off x="6403412" y="4007556"/>
              <a:ext cx="2929120" cy="1726816"/>
            </a:xfrm>
            <a:prstGeom prst="roundRect">
              <a:avLst>
                <a:gd name="adj" fmla="val 36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AD3490-F87E-4761-89C1-660EFF6EB1E1}"/>
                </a:ext>
              </a:extLst>
            </p:cNvPr>
            <p:cNvSpPr txBox="1"/>
            <p:nvPr/>
          </p:nvSpPr>
          <p:spPr>
            <a:xfrm>
              <a:off x="6452648" y="4081848"/>
              <a:ext cx="283064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With Extreme</a:t>
              </a:r>
            </a:p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Customer</a:t>
              </a:r>
            </a:p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Service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EE5CD6-3CD5-424A-960B-0D2AD41B9CBD}"/>
              </a:ext>
            </a:extLst>
          </p:cNvPr>
          <p:cNvGrpSpPr/>
          <p:nvPr/>
        </p:nvGrpSpPr>
        <p:grpSpPr>
          <a:xfrm>
            <a:off x="5336611" y="2607308"/>
            <a:ext cx="2133600" cy="1523999"/>
            <a:chOff x="76200" y="76200"/>
            <a:chExt cx="1905000" cy="120342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86FEE0-9F79-4805-980F-676E50445967}"/>
                </a:ext>
              </a:extLst>
            </p:cNvPr>
            <p:cNvSpPr/>
            <p:nvPr/>
          </p:nvSpPr>
          <p:spPr>
            <a:xfrm>
              <a:off x="76200" y="76200"/>
              <a:ext cx="1905000" cy="120342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CCB617-6B6C-45FB-83FE-05869C92C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6" y="117019"/>
              <a:ext cx="1646089" cy="50283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D13B0-E13D-4F8F-A252-6295E3DCA90E}"/>
                </a:ext>
              </a:extLst>
            </p:cNvPr>
            <p:cNvSpPr txBox="1"/>
            <p:nvPr/>
          </p:nvSpPr>
          <p:spPr>
            <a:xfrm>
              <a:off x="148222" y="630777"/>
              <a:ext cx="1760956" cy="583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THIS MACHINE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CAN BE USED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 DECODE 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83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D9C591-3FA5-4DE7-B83C-41766020E877}"/>
              </a:ext>
            </a:extLst>
          </p:cNvPr>
          <p:cNvGrpSpPr/>
          <p:nvPr/>
        </p:nvGrpSpPr>
        <p:grpSpPr>
          <a:xfrm>
            <a:off x="-167714" y="1557865"/>
            <a:ext cx="5223516" cy="5223516"/>
            <a:chOff x="2743619" y="1557865"/>
            <a:chExt cx="5223516" cy="52235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86684C-DE8E-4C41-ACAC-0F1EF624F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619" y="1557865"/>
              <a:ext cx="5223516" cy="52235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082C6-B9C1-4323-A0A7-270F2D1E6BE5}"/>
                </a:ext>
              </a:extLst>
            </p:cNvPr>
            <p:cNvSpPr txBox="1"/>
            <p:nvPr/>
          </p:nvSpPr>
          <p:spPr>
            <a:xfrm>
              <a:off x="3123034" y="1940735"/>
              <a:ext cx="446468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VOICE</a:t>
              </a:r>
            </a:p>
            <a:p>
              <a:pPr algn="ctr"/>
              <a:r>
                <a:rPr lang="en-US" sz="60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ACTIVATED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DB409-6C42-43D6-B8AF-663B96BAF6ED}"/>
                </a:ext>
              </a:extLst>
            </p:cNvPr>
            <p:cNvSpPr txBox="1"/>
            <p:nvPr/>
          </p:nvSpPr>
          <p:spPr>
            <a:xfrm>
              <a:off x="2949108" y="4636036"/>
              <a:ext cx="481253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“PAPER TOWEL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NOW!”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5BACE7-0108-4D36-B89D-232EFA294D9D}"/>
                </a:ext>
              </a:extLst>
            </p:cNvPr>
            <p:cNvSpPr txBox="1"/>
            <p:nvPr/>
          </p:nvSpPr>
          <p:spPr>
            <a:xfrm>
              <a:off x="3664048" y="3815680"/>
              <a:ext cx="33826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SAY LOUDLY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C703A-B7CB-4AFB-B161-8B11F45D711C}"/>
              </a:ext>
            </a:extLst>
          </p:cNvPr>
          <p:cNvGrpSpPr/>
          <p:nvPr/>
        </p:nvGrpSpPr>
        <p:grpSpPr>
          <a:xfrm>
            <a:off x="4961208" y="-5445"/>
            <a:ext cx="4867426" cy="3679793"/>
            <a:chOff x="6752487" y="238421"/>
            <a:chExt cx="4867426" cy="367979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10DB777-C627-4411-B84A-8FDFB5DAFCCA}"/>
                </a:ext>
              </a:extLst>
            </p:cNvPr>
            <p:cNvSpPr/>
            <p:nvPr/>
          </p:nvSpPr>
          <p:spPr>
            <a:xfrm>
              <a:off x="6764823" y="238421"/>
              <a:ext cx="4855090" cy="3593339"/>
            </a:xfrm>
            <a:prstGeom prst="roundRect">
              <a:avLst>
                <a:gd name="adj" fmla="val 5103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D1FAED-42DD-4C04-853D-A23E3C30A325}"/>
                </a:ext>
              </a:extLst>
            </p:cNvPr>
            <p:cNvSpPr/>
            <p:nvPr/>
          </p:nvSpPr>
          <p:spPr>
            <a:xfrm>
              <a:off x="7024465" y="1394395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365F03-DC72-47C6-8EAE-546DEA2AF0CA}"/>
                </a:ext>
              </a:extLst>
            </p:cNvPr>
            <p:cNvSpPr/>
            <p:nvPr/>
          </p:nvSpPr>
          <p:spPr>
            <a:xfrm>
              <a:off x="7024465" y="2215015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A59B69-BCC7-42C1-A139-FDB009FDE341}"/>
                </a:ext>
              </a:extLst>
            </p:cNvPr>
            <p:cNvSpPr/>
            <p:nvPr/>
          </p:nvSpPr>
          <p:spPr>
            <a:xfrm>
              <a:off x="7024465" y="3033854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F6F78-03A1-4BF3-8DF0-E9B31706B005}"/>
                </a:ext>
              </a:extLst>
            </p:cNvPr>
            <p:cNvSpPr txBox="1"/>
            <p:nvPr/>
          </p:nvSpPr>
          <p:spPr>
            <a:xfrm>
              <a:off x="7764926" y="281244"/>
              <a:ext cx="2854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Troubleshooting</a:t>
              </a:r>
            </a:p>
            <a:p>
              <a:pPr algn="ctr"/>
              <a:r>
                <a:rPr lang="en-US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EA258-0D60-41C8-9AC4-4C975D3C46AA}"/>
                </a:ext>
              </a:extLst>
            </p:cNvPr>
            <p:cNvSpPr txBox="1"/>
            <p:nvPr/>
          </p:nvSpPr>
          <p:spPr>
            <a:xfrm>
              <a:off x="7767747" y="1321805"/>
              <a:ext cx="30732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Applications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CE313-A605-4BC0-9981-CD7ADB47FDB4}"/>
                </a:ext>
              </a:extLst>
            </p:cNvPr>
            <p:cNvSpPr txBox="1"/>
            <p:nvPr/>
          </p:nvSpPr>
          <p:spPr>
            <a:xfrm>
              <a:off x="7764926" y="2961264"/>
              <a:ext cx="29302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Networking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B01750-5004-46D5-8435-63B8EAA2A422}"/>
                </a:ext>
              </a:extLst>
            </p:cNvPr>
            <p:cNvSpPr txBox="1"/>
            <p:nvPr/>
          </p:nvSpPr>
          <p:spPr>
            <a:xfrm>
              <a:off x="7764926" y="2142425"/>
              <a:ext cx="1887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Servers</a:t>
              </a:r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2DD958EA-4CBE-4587-9A4B-565C57AA83D2}"/>
                </a:ext>
              </a:extLst>
            </p:cNvPr>
            <p:cNvSpPr/>
            <p:nvPr/>
          </p:nvSpPr>
          <p:spPr>
            <a:xfrm>
              <a:off x="6752487" y="2715869"/>
              <a:ext cx="1145145" cy="1202345"/>
            </a:xfrm>
            <a:prstGeom prst="mathMultiply">
              <a:avLst>
                <a:gd name="adj1" fmla="val 17083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4E543F-536F-4B3F-B786-AAC38CF873D4}"/>
                </a:ext>
              </a:extLst>
            </p:cNvPr>
            <p:cNvSpPr/>
            <p:nvPr/>
          </p:nvSpPr>
          <p:spPr>
            <a:xfrm rot="2071851">
              <a:off x="7487615" y="1086719"/>
              <a:ext cx="170813" cy="862362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5142F5-D1BD-419C-B024-E54F7FE18AFD}"/>
                </a:ext>
              </a:extLst>
            </p:cNvPr>
            <p:cNvSpPr/>
            <p:nvPr/>
          </p:nvSpPr>
          <p:spPr>
            <a:xfrm rot="18104154">
              <a:off x="7125551" y="1442149"/>
              <a:ext cx="161937" cy="534770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901AA0-B513-4933-8ACC-4E7957919E6C}"/>
                </a:ext>
              </a:extLst>
            </p:cNvPr>
            <p:cNvSpPr/>
            <p:nvPr/>
          </p:nvSpPr>
          <p:spPr>
            <a:xfrm rot="2071851">
              <a:off x="7497450" y="1942912"/>
              <a:ext cx="170813" cy="862362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1347C2-2ED8-459A-AD29-98A81B9FD168}"/>
                </a:ext>
              </a:extLst>
            </p:cNvPr>
            <p:cNvSpPr/>
            <p:nvPr/>
          </p:nvSpPr>
          <p:spPr>
            <a:xfrm rot="18104154">
              <a:off x="7135386" y="2298342"/>
              <a:ext cx="161937" cy="534770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216CF6-5D1A-46DF-B02C-8F3EE194464A}"/>
                </a:ext>
              </a:extLst>
            </p:cNvPr>
            <p:cNvSpPr txBox="1"/>
            <p:nvPr/>
          </p:nvSpPr>
          <p:spPr>
            <a:xfrm>
              <a:off x="8428377" y="3458461"/>
              <a:ext cx="1527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egoe UI Semibold" panose="020B0702040204020203" pitchFamily="34" charset="0"/>
                  <a:ea typeface="Yu Gothic UI Light" panose="020B0300000000000000" pitchFamily="34" charset="-128"/>
                  <a:cs typeface="Segoe UI Semibold" panose="020B0702040204020203" pitchFamily="34" charset="0"/>
                </a:rPr>
                <a:t>Yes, this includes DNS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973821-C7B0-4F18-A39E-45BF5E758B5B}"/>
              </a:ext>
            </a:extLst>
          </p:cNvPr>
          <p:cNvGrpSpPr/>
          <p:nvPr/>
        </p:nvGrpSpPr>
        <p:grpSpPr>
          <a:xfrm>
            <a:off x="9927911" y="1828696"/>
            <a:ext cx="2133600" cy="1523999"/>
            <a:chOff x="76200" y="76200"/>
            <a:chExt cx="1905000" cy="12034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4E9DC0-C1B6-4196-9320-57490BD7A72A}"/>
                </a:ext>
              </a:extLst>
            </p:cNvPr>
            <p:cNvSpPr/>
            <p:nvPr/>
          </p:nvSpPr>
          <p:spPr>
            <a:xfrm>
              <a:off x="76200" y="76200"/>
              <a:ext cx="1905000" cy="120342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3C9F4D-C5B1-4413-994F-EB991492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6" y="117019"/>
              <a:ext cx="1646089" cy="50283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A54CBE-2474-40D3-8D3F-33B9EF98F16A}"/>
                </a:ext>
              </a:extLst>
            </p:cNvPr>
            <p:cNvSpPr txBox="1"/>
            <p:nvPr/>
          </p:nvSpPr>
          <p:spPr>
            <a:xfrm>
              <a:off x="80813" y="630777"/>
              <a:ext cx="1895780" cy="583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THIS SERVER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MAY CONTAIN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CRYPTOCURRENCY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D64734-2058-4FF1-989B-3A2AC8BFB421}"/>
              </a:ext>
            </a:extLst>
          </p:cNvPr>
          <p:cNvGrpSpPr/>
          <p:nvPr/>
        </p:nvGrpSpPr>
        <p:grpSpPr>
          <a:xfrm>
            <a:off x="6232968" y="4847641"/>
            <a:ext cx="5191125" cy="1551987"/>
            <a:chOff x="6232968" y="4847641"/>
            <a:chExt cx="5191125" cy="155198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C39C8A0-CD8D-4310-9E0A-FCA7704A6EAE}"/>
                </a:ext>
              </a:extLst>
            </p:cNvPr>
            <p:cNvSpPr/>
            <p:nvPr/>
          </p:nvSpPr>
          <p:spPr>
            <a:xfrm>
              <a:off x="6232968" y="4847641"/>
              <a:ext cx="5067299" cy="1362076"/>
            </a:xfrm>
            <a:prstGeom prst="roundRect">
              <a:avLst>
                <a:gd name="adj" fmla="val 1086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67D08AD-FA99-46E3-A4F8-3C3D68B9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961" y="4934891"/>
              <a:ext cx="1301397" cy="11018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616A5-D155-4D82-9C01-129436954858}"/>
                </a:ext>
              </a:extLst>
            </p:cNvPr>
            <p:cNvSpPr txBox="1"/>
            <p:nvPr/>
          </p:nvSpPr>
          <p:spPr>
            <a:xfrm>
              <a:off x="7668358" y="4922300"/>
              <a:ext cx="37557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NOTICE: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This is now an NFT, it can be located on the blockchain. 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DO NOT REMOVE THIS STICKER</a:t>
              </a:r>
            </a:p>
            <a:p>
              <a:endParaRPr lang="en-US" spc="-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88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F9E516-D169-45B1-80E3-4626A31A95B1}"/>
              </a:ext>
            </a:extLst>
          </p:cNvPr>
          <p:cNvGrpSpPr/>
          <p:nvPr/>
        </p:nvGrpSpPr>
        <p:grpSpPr>
          <a:xfrm>
            <a:off x="82773" y="124179"/>
            <a:ext cx="4331041" cy="1588910"/>
            <a:chOff x="1682045" y="1840090"/>
            <a:chExt cx="4331041" cy="1588910"/>
          </a:xfrm>
          <a:solidFill>
            <a:schemeClr val="tx2">
              <a:lumMod val="75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7DB8233-39E6-4454-B4FC-5A402474618A}"/>
                </a:ext>
              </a:extLst>
            </p:cNvPr>
            <p:cNvSpPr/>
            <p:nvPr/>
          </p:nvSpPr>
          <p:spPr>
            <a:xfrm>
              <a:off x="1682045" y="1840090"/>
              <a:ext cx="4331041" cy="1588910"/>
            </a:xfrm>
            <a:prstGeom prst="roundRect">
              <a:avLst>
                <a:gd name="adj" fmla="val 57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80497D-1FC1-4296-83BD-9F180AE8B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513" y="1952360"/>
              <a:ext cx="1147767" cy="1322035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7FEC3B-BF5B-48AC-97C2-C7FBD0183822}"/>
                </a:ext>
              </a:extLst>
            </p:cNvPr>
            <p:cNvSpPr txBox="1"/>
            <p:nvPr/>
          </p:nvSpPr>
          <p:spPr>
            <a:xfrm>
              <a:off x="3034017" y="2157491"/>
              <a:ext cx="2895344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I’ll fucking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 do it again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43531C-4CC0-48C1-8B70-647D147D32C2}"/>
              </a:ext>
            </a:extLst>
          </p:cNvPr>
          <p:cNvGrpSpPr/>
          <p:nvPr/>
        </p:nvGrpSpPr>
        <p:grpSpPr>
          <a:xfrm>
            <a:off x="103993" y="1875885"/>
            <a:ext cx="3138311" cy="2404533"/>
            <a:chOff x="1332089" y="3239911"/>
            <a:chExt cx="3138311" cy="240453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17CE7AA-66C0-4FBA-96C5-46729DC76AE9}"/>
                </a:ext>
              </a:extLst>
            </p:cNvPr>
            <p:cNvSpPr/>
            <p:nvPr/>
          </p:nvSpPr>
          <p:spPr>
            <a:xfrm>
              <a:off x="1332089" y="3239911"/>
              <a:ext cx="3138311" cy="2404533"/>
            </a:xfrm>
            <a:prstGeom prst="roundRect">
              <a:avLst>
                <a:gd name="adj" fmla="val 774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FF5A2A-0CA1-421D-B55F-5835D3BE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304" y="3627506"/>
              <a:ext cx="2981879" cy="9485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B806F1-8619-4307-AFB5-83256863C28D}"/>
                </a:ext>
              </a:extLst>
            </p:cNvPr>
            <p:cNvSpPr txBox="1"/>
            <p:nvPr/>
          </p:nvSpPr>
          <p:spPr>
            <a:xfrm flipH="1">
              <a:off x="2393383" y="4963667"/>
              <a:ext cx="1015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corpion" panose="00000400000000000000" pitchFamily="2" charset="0"/>
                </a:rPr>
                <a:t>CORN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008DC1-AA32-4C87-8612-40E78459E03B}"/>
              </a:ext>
            </a:extLst>
          </p:cNvPr>
          <p:cNvGrpSpPr/>
          <p:nvPr/>
        </p:nvGrpSpPr>
        <p:grpSpPr>
          <a:xfrm>
            <a:off x="4824906" y="51157"/>
            <a:ext cx="2212622" cy="2144889"/>
            <a:chOff x="6491111" y="3059289"/>
            <a:chExt cx="2212622" cy="21448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3B0DF2-A1FC-4DA5-AFBC-C08BE0A1CA8C}"/>
                </a:ext>
              </a:extLst>
            </p:cNvPr>
            <p:cNvSpPr/>
            <p:nvPr/>
          </p:nvSpPr>
          <p:spPr>
            <a:xfrm>
              <a:off x="6491111" y="3059289"/>
              <a:ext cx="2212622" cy="21448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C9F7AD-5BC0-4069-B1DD-9BC6B4000C20}"/>
                </a:ext>
              </a:extLst>
            </p:cNvPr>
            <p:cNvSpPr txBox="1"/>
            <p:nvPr/>
          </p:nvSpPr>
          <p:spPr>
            <a:xfrm rot="19593274">
              <a:off x="6627443" y="3870122"/>
              <a:ext cx="1999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AcmeFont" pitchFamily="2" charset="0"/>
                </a:rPr>
                <a:t>BOOSTED!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21EB4C-BFAE-47CF-835A-83B8DD5AFD6A}"/>
              </a:ext>
            </a:extLst>
          </p:cNvPr>
          <p:cNvGrpSpPr/>
          <p:nvPr/>
        </p:nvGrpSpPr>
        <p:grpSpPr>
          <a:xfrm>
            <a:off x="7686541" y="236449"/>
            <a:ext cx="3924262" cy="1958233"/>
            <a:chOff x="4549422" y="3968973"/>
            <a:chExt cx="3924262" cy="195823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2BB68DF-7311-4CE4-AB26-C77E8977D418}"/>
                </a:ext>
              </a:extLst>
            </p:cNvPr>
            <p:cNvSpPr/>
            <p:nvPr/>
          </p:nvSpPr>
          <p:spPr>
            <a:xfrm>
              <a:off x="4549422" y="3968973"/>
              <a:ext cx="3924262" cy="1958233"/>
            </a:xfrm>
            <a:prstGeom prst="roundRect">
              <a:avLst>
                <a:gd name="adj" fmla="val 9749"/>
              </a:avLst>
            </a:prstGeom>
            <a:solidFill>
              <a:srgbClr val="6B527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F5DFB4-F7E3-4149-BADA-F405F63D0A97}"/>
                </a:ext>
              </a:extLst>
            </p:cNvPr>
            <p:cNvSpPr txBox="1"/>
            <p:nvPr/>
          </p:nvSpPr>
          <p:spPr>
            <a:xfrm>
              <a:off x="6171744" y="3986710"/>
              <a:ext cx="2021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Buy an NFT?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D59651-8731-41F8-BE85-3C5F9EE5F9F2}"/>
                </a:ext>
              </a:extLst>
            </p:cNvPr>
            <p:cNvSpPr txBox="1"/>
            <p:nvPr/>
          </p:nvSpPr>
          <p:spPr>
            <a:xfrm>
              <a:off x="6465093" y="4377024"/>
              <a:ext cx="14350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N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o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F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ucking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T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hanks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6393CF-E0C5-4F95-8E2B-046D92E2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783" y="4116988"/>
              <a:ext cx="1588361" cy="15883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2AF16F-2D81-4092-AF74-15BA327ADC7D}"/>
                </a:ext>
              </a:extLst>
            </p:cNvPr>
            <p:cNvSpPr txBox="1"/>
            <p:nvPr/>
          </p:nvSpPr>
          <p:spPr>
            <a:xfrm>
              <a:off x="5774984" y="5598391"/>
              <a:ext cx="1662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Sponsored by ^C/^V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50D7D7-A3E2-4512-AB56-5A82EEBA8665}"/>
              </a:ext>
            </a:extLst>
          </p:cNvPr>
          <p:cNvGrpSpPr/>
          <p:nvPr/>
        </p:nvGrpSpPr>
        <p:grpSpPr>
          <a:xfrm>
            <a:off x="3383568" y="2371831"/>
            <a:ext cx="4441508" cy="1283342"/>
            <a:chOff x="4330089" y="3521933"/>
            <a:chExt cx="4441508" cy="12833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AC6ABEF-128F-43FC-A3C2-5C0CA5E1996B}"/>
                </a:ext>
              </a:extLst>
            </p:cNvPr>
            <p:cNvSpPr/>
            <p:nvPr/>
          </p:nvSpPr>
          <p:spPr>
            <a:xfrm>
              <a:off x="4330089" y="3521933"/>
              <a:ext cx="4441508" cy="1283342"/>
            </a:xfrm>
            <a:prstGeom prst="roundRect">
              <a:avLst>
                <a:gd name="adj" fmla="val 9749"/>
              </a:avLst>
            </a:prstGeom>
            <a:solidFill>
              <a:srgbClr val="6B527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43AED5-E1C4-4342-B980-637599A8F88E}"/>
                </a:ext>
              </a:extLst>
            </p:cNvPr>
            <p:cNvSpPr txBox="1"/>
            <p:nvPr/>
          </p:nvSpPr>
          <p:spPr>
            <a:xfrm>
              <a:off x="6182163" y="3592685"/>
              <a:ext cx="1710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Buy an NFT?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58703E-1A11-4475-A8EB-478F7B26F37C}"/>
                </a:ext>
              </a:extLst>
            </p:cNvPr>
            <p:cNvSpPr txBox="1"/>
            <p:nvPr/>
          </p:nvSpPr>
          <p:spPr>
            <a:xfrm>
              <a:off x="5555651" y="3968973"/>
              <a:ext cx="3215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N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o </a:t>
              </a:r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F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ucking </a:t>
              </a:r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T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hanks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3A70E7-902A-4778-92CA-2116FF23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14" y="3592685"/>
              <a:ext cx="1141837" cy="114183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E40CD5-FB32-4D57-9F8E-2C359B4FE5B6}"/>
                </a:ext>
              </a:extLst>
            </p:cNvPr>
            <p:cNvSpPr txBox="1"/>
            <p:nvPr/>
          </p:nvSpPr>
          <p:spPr>
            <a:xfrm>
              <a:off x="6313416" y="4522442"/>
              <a:ext cx="1448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Sponsored by ^C/^V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07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6FFB0A-750C-4AB3-91EE-B7BE43DA97D4}"/>
              </a:ext>
            </a:extLst>
          </p:cNvPr>
          <p:cNvGrpSpPr/>
          <p:nvPr/>
        </p:nvGrpSpPr>
        <p:grpSpPr>
          <a:xfrm>
            <a:off x="200503" y="80587"/>
            <a:ext cx="5191125" cy="1551987"/>
            <a:chOff x="588523" y="557863"/>
            <a:chExt cx="5191125" cy="15519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C1FD8C-1DBC-41E2-B24C-19CE7841931C}"/>
                </a:ext>
              </a:extLst>
            </p:cNvPr>
            <p:cNvGrpSpPr/>
            <p:nvPr/>
          </p:nvGrpSpPr>
          <p:grpSpPr>
            <a:xfrm>
              <a:off x="588523" y="557863"/>
              <a:ext cx="5191125" cy="1551987"/>
              <a:chOff x="6232968" y="4847641"/>
              <a:chExt cx="5191125" cy="155198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F96EB5-A650-441E-B76A-C7671968D8F2}"/>
                  </a:ext>
                </a:extLst>
              </p:cNvPr>
              <p:cNvSpPr/>
              <p:nvPr/>
            </p:nvSpPr>
            <p:spPr>
              <a:xfrm>
                <a:off x="6232968" y="4847641"/>
                <a:ext cx="5067299" cy="1362076"/>
              </a:xfrm>
              <a:prstGeom prst="roundRect">
                <a:avLst>
                  <a:gd name="adj" fmla="val 10865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D88F08-6E28-49F1-80C2-AC05FA6434C0}"/>
                  </a:ext>
                </a:extLst>
              </p:cNvPr>
              <p:cNvSpPr txBox="1"/>
              <p:nvPr/>
            </p:nvSpPr>
            <p:spPr>
              <a:xfrm>
                <a:off x="7668358" y="4922300"/>
                <a:ext cx="37557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STOP!  This is now an NFT, it can be located on the blockchain. 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DO NOT PHOTOGRAPH OR SCREENSHOT</a:t>
                </a:r>
              </a:p>
              <a:p>
                <a:endParaRPr lang="en-US" spc="-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FADBC-31EB-4044-892A-280EAAD4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01" y="713884"/>
              <a:ext cx="1050034" cy="105003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0E4FB-2EC5-4980-9434-873A85C64884}"/>
              </a:ext>
            </a:extLst>
          </p:cNvPr>
          <p:cNvGrpSpPr/>
          <p:nvPr/>
        </p:nvGrpSpPr>
        <p:grpSpPr>
          <a:xfrm>
            <a:off x="127964" y="1527946"/>
            <a:ext cx="5654894" cy="1613729"/>
            <a:chOff x="215328" y="2495427"/>
            <a:chExt cx="5654894" cy="16137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6D6144-29ED-4FF5-B443-FA6DF04AADA1}"/>
                </a:ext>
              </a:extLst>
            </p:cNvPr>
            <p:cNvGrpSpPr/>
            <p:nvPr/>
          </p:nvGrpSpPr>
          <p:grpSpPr>
            <a:xfrm>
              <a:off x="215328" y="2495427"/>
              <a:ext cx="5654894" cy="1613729"/>
              <a:chOff x="354307" y="4684617"/>
              <a:chExt cx="6210300" cy="18671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68C7023-BE5D-4E70-B517-C976AA34C620}"/>
                  </a:ext>
                </a:extLst>
              </p:cNvPr>
              <p:cNvSpPr/>
              <p:nvPr/>
            </p:nvSpPr>
            <p:spPr>
              <a:xfrm>
                <a:off x="354307" y="4684617"/>
                <a:ext cx="6210300" cy="18671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D77B69-9CB2-4C41-BA82-0AF1BD163F28}"/>
                  </a:ext>
                </a:extLst>
              </p:cNvPr>
              <p:cNvSpPr txBox="1"/>
              <p:nvPr/>
            </p:nvSpPr>
            <p:spPr>
              <a:xfrm>
                <a:off x="1785376" y="5097787"/>
                <a:ext cx="4595544" cy="120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spc="-1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NFT and Blockchain hucksters</a:t>
                </a:r>
              </a:p>
              <a:p>
                <a:pPr algn="ctr"/>
                <a:r>
                  <a:rPr lang="en-US" sz="2400" spc="-1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will be launched into the Sun</a:t>
                </a:r>
              </a:p>
              <a:p>
                <a:endParaRPr lang="en-US" dirty="0"/>
              </a:p>
            </p:txBody>
          </p:sp>
        </p:grpSp>
        <p:pic>
          <p:nvPicPr>
            <p:cNvPr id="1026" name="Picture 2" descr="Sun with Face on Google Android 8.0">
              <a:extLst>
                <a:ext uri="{FF2B5EF4-FFF2-40B4-BE49-F238E27FC236}">
                  <a16:creationId xmlns:a16="http://schemas.microsoft.com/office/drawing/2014/main" id="{EA0B709B-29C6-40C5-8C42-556E2A9E1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24" y="2582959"/>
              <a:ext cx="1307076" cy="130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865496-8BE9-43C6-9E18-3C689519A846}"/>
              </a:ext>
            </a:extLst>
          </p:cNvPr>
          <p:cNvGrpSpPr/>
          <p:nvPr/>
        </p:nvGrpSpPr>
        <p:grpSpPr>
          <a:xfrm>
            <a:off x="200503" y="3337089"/>
            <a:ext cx="4120445" cy="1320800"/>
            <a:chOff x="6863644" y="3657600"/>
            <a:chExt cx="4120445" cy="13208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A5E7AF0-F5F7-46E4-8753-6D69163D0751}"/>
                </a:ext>
              </a:extLst>
            </p:cNvPr>
            <p:cNvSpPr/>
            <p:nvPr/>
          </p:nvSpPr>
          <p:spPr>
            <a:xfrm>
              <a:off x="6863644" y="3657600"/>
              <a:ext cx="4120445" cy="13208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Flying Saucer on Google Android 8.0">
              <a:extLst>
                <a:ext uri="{FF2B5EF4-FFF2-40B4-BE49-F238E27FC236}">
                  <a16:creationId xmlns:a16="http://schemas.microsoft.com/office/drawing/2014/main" id="{3A8DB003-FE55-4905-A34E-940451A62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110" y="3890035"/>
              <a:ext cx="970844" cy="97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4679A9-F99A-42CA-9AD2-962F5BC60C81}"/>
                </a:ext>
              </a:extLst>
            </p:cNvPr>
            <p:cNvSpPr txBox="1"/>
            <p:nvPr/>
          </p:nvSpPr>
          <p:spPr>
            <a:xfrm>
              <a:off x="8247420" y="4021514"/>
              <a:ext cx="239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randish" pitchFamily="2" charset="0"/>
                </a:rPr>
                <a:t>Please take me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Brandish" pitchFamily="2" charset="0"/>
                </a:rPr>
                <a:t>away now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F5313E-9EEA-4E80-B421-07C0889747B0}"/>
              </a:ext>
            </a:extLst>
          </p:cNvPr>
          <p:cNvGrpSpPr/>
          <p:nvPr/>
        </p:nvGrpSpPr>
        <p:grpSpPr>
          <a:xfrm>
            <a:off x="5782858" y="64665"/>
            <a:ext cx="5570835" cy="1377244"/>
            <a:chOff x="1146054" y="5125156"/>
            <a:chExt cx="5570835" cy="137724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444BE0-15C4-42BC-85CD-E5A7BE3049A7}"/>
                </a:ext>
              </a:extLst>
            </p:cNvPr>
            <p:cNvSpPr/>
            <p:nvPr/>
          </p:nvSpPr>
          <p:spPr>
            <a:xfrm>
              <a:off x="1146054" y="5125156"/>
              <a:ext cx="5570835" cy="137724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D06FD5-37D6-451B-9D25-B46E9BEE2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35" y="5330054"/>
              <a:ext cx="1130634" cy="10069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B83138-56B4-4F06-99E3-AF88747CA4E7}"/>
                </a:ext>
              </a:extLst>
            </p:cNvPr>
            <p:cNvSpPr txBox="1"/>
            <p:nvPr/>
          </p:nvSpPr>
          <p:spPr>
            <a:xfrm>
              <a:off x="2473050" y="5213613"/>
              <a:ext cx="41408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WARNING: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The software installed on this device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is only used to simulate security and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will provide no protection.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3F85F1-F3B4-4B30-8F0B-8AD48FCE6870}"/>
              </a:ext>
            </a:extLst>
          </p:cNvPr>
          <p:cNvGrpSpPr/>
          <p:nvPr/>
        </p:nvGrpSpPr>
        <p:grpSpPr>
          <a:xfrm>
            <a:off x="13669" y="4950356"/>
            <a:ext cx="4337936" cy="1827057"/>
            <a:chOff x="6815487" y="719045"/>
            <a:chExt cx="4337936" cy="182705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25DAE29-35D3-4466-AA48-8CDE6EED4A73}"/>
                </a:ext>
              </a:extLst>
            </p:cNvPr>
            <p:cNvSpPr/>
            <p:nvPr/>
          </p:nvSpPr>
          <p:spPr>
            <a:xfrm>
              <a:off x="6815487" y="773747"/>
              <a:ext cx="4337936" cy="17723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loud on Google Android 8.0">
              <a:extLst>
                <a:ext uri="{FF2B5EF4-FFF2-40B4-BE49-F238E27FC236}">
                  <a16:creationId xmlns:a16="http://schemas.microsoft.com/office/drawing/2014/main" id="{932E9900-C583-4B5A-AA3C-AAF99AB34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134" y="719045"/>
              <a:ext cx="1005744" cy="10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D0C998-C107-4BC5-ABE6-0AD5584E7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1235" y="1420882"/>
              <a:ext cx="1074144" cy="1067634"/>
            </a:xfrm>
            <a:prstGeom prst="rect">
              <a:avLst/>
            </a:prstGeom>
          </p:spPr>
        </p:pic>
        <p:pic>
          <p:nvPicPr>
            <p:cNvPr id="26" name="Picture 2" descr="Cloud on Google Android 8.0">
              <a:extLst>
                <a:ext uri="{FF2B5EF4-FFF2-40B4-BE49-F238E27FC236}">
                  <a16:creationId xmlns:a16="http://schemas.microsoft.com/office/drawing/2014/main" id="{62F25468-4D13-4DAC-BE88-BF84E14C1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480" y="1518378"/>
              <a:ext cx="1005744" cy="10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E696BC-5FF5-427C-9D4F-5162E0F8B469}"/>
                </a:ext>
              </a:extLst>
            </p:cNvPr>
            <p:cNvSpPr txBox="1"/>
            <p:nvPr/>
          </p:nvSpPr>
          <p:spPr>
            <a:xfrm>
              <a:off x="7923655" y="945821"/>
              <a:ext cx="26324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When the clouds go away,</a:t>
              </a:r>
            </a:p>
            <a:p>
              <a:r>
                <a:rPr lang="en-US" sz="16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it’s just a nice sunny day…</a:t>
              </a:r>
            </a:p>
            <a:p>
              <a:r>
                <a:rPr lang="en-US" sz="16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except in IT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72B412-3E3B-4ECC-8C2C-CA35EFAB2C67}"/>
                </a:ext>
              </a:extLst>
            </p:cNvPr>
            <p:cNvGrpSpPr/>
            <p:nvPr/>
          </p:nvGrpSpPr>
          <p:grpSpPr>
            <a:xfrm>
              <a:off x="9224269" y="1548654"/>
              <a:ext cx="571500" cy="857250"/>
              <a:chOff x="9459087" y="2708147"/>
              <a:chExt cx="571500" cy="857250"/>
            </a:xfrm>
          </p:grpSpPr>
          <p:pic>
            <p:nvPicPr>
              <p:cNvPr id="1030" name="Picture 6" descr="Volcano on JoyPixels ">
                <a:extLst>
                  <a:ext uri="{FF2B5EF4-FFF2-40B4-BE49-F238E27FC236}">
                    <a16:creationId xmlns:a16="http://schemas.microsoft.com/office/drawing/2014/main" id="{477F7433-100C-4BFF-9E03-5AA611E97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59087" y="2708147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Desktop Computer on WhatsApp ">
                <a:extLst>
                  <a:ext uri="{FF2B5EF4-FFF2-40B4-BE49-F238E27FC236}">
                    <a16:creationId xmlns:a16="http://schemas.microsoft.com/office/drawing/2014/main" id="{A63ECF8F-9240-4EBF-BBC9-2AD3A916E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59087" y="2993897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A334DC-01C0-4D91-99F7-B29A972F1A0F}"/>
              </a:ext>
            </a:extLst>
          </p:cNvPr>
          <p:cNvGrpSpPr/>
          <p:nvPr/>
        </p:nvGrpSpPr>
        <p:grpSpPr>
          <a:xfrm>
            <a:off x="5880515" y="1453616"/>
            <a:ext cx="3235773" cy="1905213"/>
            <a:chOff x="4959960" y="3271919"/>
            <a:chExt cx="3235773" cy="190521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A4EEB9-E308-4D6D-B019-42449DDAE7D6}"/>
                </a:ext>
              </a:extLst>
            </p:cNvPr>
            <p:cNvSpPr/>
            <p:nvPr/>
          </p:nvSpPr>
          <p:spPr>
            <a:xfrm>
              <a:off x="4959960" y="3341471"/>
              <a:ext cx="3235773" cy="1835661"/>
            </a:xfrm>
            <a:prstGeom prst="roundRect">
              <a:avLst>
                <a:gd name="adj" fmla="val 375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Wood on Apple iOS 14.6">
              <a:extLst>
                <a:ext uri="{FF2B5EF4-FFF2-40B4-BE49-F238E27FC236}">
                  <a16:creationId xmlns:a16="http://schemas.microsoft.com/office/drawing/2014/main" id="{EDBCFE00-E232-4725-A021-1DAE14224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227" y="3477112"/>
              <a:ext cx="1004767" cy="100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Spiral Shell on Apple iOS 14.6">
              <a:extLst>
                <a:ext uri="{FF2B5EF4-FFF2-40B4-BE49-F238E27FC236}">
                  <a16:creationId xmlns:a16="http://schemas.microsoft.com/office/drawing/2014/main" id="{954412A5-D776-4EDA-B362-7CDAC923B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34" y="3499074"/>
              <a:ext cx="909815" cy="90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ECF467CB-CEE3-4DC1-9565-A39995FAD469}"/>
                </a:ext>
              </a:extLst>
            </p:cNvPr>
            <p:cNvGrpSpPr/>
            <p:nvPr/>
          </p:nvGrpSpPr>
          <p:grpSpPr>
            <a:xfrm>
              <a:off x="6226694" y="3271919"/>
              <a:ext cx="489629" cy="1364124"/>
              <a:chOff x="7667472" y="5047284"/>
              <a:chExt cx="489629" cy="136412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CFBF86-B228-479B-A5E4-AF218DB9FCAB}"/>
                  </a:ext>
                </a:extLst>
              </p:cNvPr>
              <p:cNvSpPr txBox="1"/>
              <p:nvPr/>
            </p:nvSpPr>
            <p:spPr>
              <a:xfrm>
                <a:off x="7736415" y="5087969"/>
                <a:ext cx="4206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>
                    <a:latin typeface="Berlin Sans FB Demi" panose="020E0802020502020306" pitchFamily="34" charset="0"/>
                  </a:rPr>
                  <a:t>4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BFA4DA-8E0B-4BC6-901C-8A52F119560D}"/>
                  </a:ext>
                </a:extLst>
              </p:cNvPr>
              <p:cNvSpPr txBox="1"/>
              <p:nvPr/>
            </p:nvSpPr>
            <p:spPr>
              <a:xfrm>
                <a:off x="7667472" y="5047284"/>
                <a:ext cx="4206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4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E49BF7-E628-486A-A92D-5546E026201F}"/>
                </a:ext>
              </a:extLst>
            </p:cNvPr>
            <p:cNvSpPr txBox="1"/>
            <p:nvPr/>
          </p:nvSpPr>
          <p:spPr>
            <a:xfrm>
              <a:off x="5027786" y="4437201"/>
              <a:ext cx="3095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ligraphic" pitchFamily="2" charset="0"/>
                </a:rPr>
                <a:t>Log4Shell: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ligraphic" pitchFamily="2" charset="0"/>
                </a:rPr>
                <a:t>Making Xmas a living hell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21ED0D-722C-4D14-8C01-18744C0D21BB}"/>
              </a:ext>
            </a:extLst>
          </p:cNvPr>
          <p:cNvGrpSpPr/>
          <p:nvPr/>
        </p:nvGrpSpPr>
        <p:grpSpPr>
          <a:xfrm>
            <a:off x="4510175" y="3465600"/>
            <a:ext cx="3330222" cy="2384578"/>
            <a:chOff x="6096000" y="4143022"/>
            <a:chExt cx="3330222" cy="238457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5BF8A36-97AB-4A9E-8BDC-1CC5C57D975B}"/>
                </a:ext>
              </a:extLst>
            </p:cNvPr>
            <p:cNvSpPr/>
            <p:nvPr/>
          </p:nvSpPr>
          <p:spPr>
            <a:xfrm>
              <a:off x="6096000" y="4143022"/>
              <a:ext cx="3330222" cy="220844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2B90B3-65B8-4285-9776-E89F52496DF9}"/>
                </a:ext>
              </a:extLst>
            </p:cNvPr>
            <p:cNvSpPr txBox="1"/>
            <p:nvPr/>
          </p:nvSpPr>
          <p:spPr>
            <a:xfrm>
              <a:off x="6307027" y="4288557"/>
              <a:ext cx="2908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Remember the company motto: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8E3653-8B14-40F1-90AF-07D1FF4FB29E}"/>
                </a:ext>
              </a:extLst>
            </p:cNvPr>
            <p:cNvSpPr txBox="1"/>
            <p:nvPr/>
          </p:nvSpPr>
          <p:spPr>
            <a:xfrm>
              <a:off x="6225782" y="4644764"/>
              <a:ext cx="29697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yond The Mountains" pitchFamily="50" charset="0"/>
                </a:rPr>
                <a:t>It’s better to burnout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yond The Mountains" pitchFamily="50" charset="0"/>
                </a:rPr>
                <a:t>and throw away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533249-53AF-4515-BAF0-F9C46C81D183}"/>
                </a:ext>
              </a:extLst>
            </p:cNvPr>
            <p:cNvGrpSpPr/>
            <p:nvPr/>
          </p:nvGrpSpPr>
          <p:grpSpPr>
            <a:xfrm rot="16200000">
              <a:off x="7160396" y="4917692"/>
              <a:ext cx="1143000" cy="2076815"/>
              <a:chOff x="9833287" y="2767188"/>
              <a:chExt cx="1143000" cy="2076815"/>
            </a:xfrm>
          </p:grpSpPr>
          <p:pic>
            <p:nvPicPr>
              <p:cNvPr id="35" name="Picture 2" descr="Candle on Google Android 12L">
                <a:extLst>
                  <a:ext uri="{FF2B5EF4-FFF2-40B4-BE49-F238E27FC236}">
                    <a16:creationId xmlns:a16="http://schemas.microsoft.com/office/drawing/2014/main" id="{558EB0DB-6D5F-4087-A518-EC07D719C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3287" y="2767188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Candle on Google Android 12L">
                <a:extLst>
                  <a:ext uri="{FF2B5EF4-FFF2-40B4-BE49-F238E27FC236}">
                    <a16:creationId xmlns:a16="http://schemas.microsoft.com/office/drawing/2014/main" id="{220426F1-4E2C-49AE-A576-1DFB38D8C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33287" y="3701003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7742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740</Words>
  <Application>Microsoft Office PowerPoint</Application>
  <PresentationFormat>Widescreen</PresentationFormat>
  <Paragraphs>199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60" baseType="lpstr">
      <vt:lpstr>Yu Gothic UI Semibold</vt:lpstr>
      <vt:lpstr>AcmeFont</vt:lpstr>
      <vt:lpstr>Aharoni</vt:lpstr>
      <vt:lpstr>Archicoco</vt:lpstr>
      <vt:lpstr>Arial</vt:lpstr>
      <vt:lpstr>Arial Black</vt:lpstr>
      <vt:lpstr>Arial Rounded MT Bold</vt:lpstr>
      <vt:lpstr>Avenir Next LT Pro Light</vt:lpstr>
      <vt:lpstr>Bahnschrift</vt:lpstr>
      <vt:lpstr>Balthazar</vt:lpstr>
      <vt:lpstr>Berlin Sans FB Demi</vt:lpstr>
      <vt:lpstr>Beyond The Mountains</vt:lpstr>
      <vt:lpstr>Blackout</vt:lpstr>
      <vt:lpstr>Brandish</vt:lpstr>
      <vt:lpstr>CabinSketch</vt:lpstr>
      <vt:lpstr>Calibri</vt:lpstr>
      <vt:lpstr>Calibri Light</vt:lpstr>
      <vt:lpstr>Calligraphic</vt:lpstr>
      <vt:lpstr>ChunkFive Roman</vt:lpstr>
      <vt:lpstr>Clarendon</vt:lpstr>
      <vt:lpstr>Commando</vt:lpstr>
      <vt:lpstr>Dayton</vt:lpstr>
      <vt:lpstr>Deneane</vt:lpstr>
      <vt:lpstr>Ebrima</vt:lpstr>
      <vt:lpstr>Elephant</vt:lpstr>
      <vt:lpstr>Engravers MT</vt:lpstr>
      <vt:lpstr>Franklin Gothic Book</vt:lpstr>
      <vt:lpstr>Franklin Gothic Demi Cond</vt:lpstr>
      <vt:lpstr>Garamond</vt:lpstr>
      <vt:lpstr>Gill Sans MT</vt:lpstr>
      <vt:lpstr>HarvestItal</vt:lpstr>
      <vt:lpstr>Kanalisirung</vt:lpstr>
      <vt:lpstr>Lato Black</vt:lpstr>
      <vt:lpstr>Lato Semibold</vt:lpstr>
      <vt:lpstr>LetterOMatic!</vt:lpstr>
      <vt:lpstr>Market Deco</vt:lpstr>
      <vt:lpstr>Mustardo</vt:lpstr>
      <vt:lpstr>OpineHeavy</vt:lpstr>
      <vt:lpstr>Oswald Regular</vt:lpstr>
      <vt:lpstr>PhrasticMedium</vt:lpstr>
      <vt:lpstr>Raleway ExtraBold</vt:lpstr>
      <vt:lpstr>Raleway Medium</vt:lpstr>
      <vt:lpstr>Roboto</vt:lpstr>
      <vt:lpstr>Rockwell</vt:lpstr>
      <vt:lpstr>Scorpion</vt:lpstr>
      <vt:lpstr>Segoe UI</vt:lpstr>
      <vt:lpstr>Segoe UI Semibold</vt:lpstr>
      <vt:lpstr>Stencil</vt:lpstr>
      <vt:lpstr>Tahoma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Voss</dc:creator>
  <cp:lastModifiedBy>Tim Voss</cp:lastModifiedBy>
  <cp:revision>146</cp:revision>
  <dcterms:created xsi:type="dcterms:W3CDTF">2021-08-21T21:02:25Z</dcterms:created>
  <dcterms:modified xsi:type="dcterms:W3CDTF">2022-03-21T18:16:20Z</dcterms:modified>
</cp:coreProperties>
</file>